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p:regular r:id="rId15"/>
      <p:bold r:id="rId16"/>
      <p:italic r:id="rId17"/>
      <p:boldItalic r:id="rId18"/>
    </p:embeddedFont>
    <p:embeddedFont>
      <p:font typeface="Nunito"/>
      <p:regular r:id="rId19"/>
      <p:bold r:id="rId20"/>
      <p:italic r:id="rId21"/>
      <p:boldItalic r:id="rId22"/>
    </p:embeddedFont>
    <p:embeddedFont>
      <p:font typeface="Kaushan Script"/>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7.xml"/><Relationship Id="rId22" Type="http://schemas.openxmlformats.org/officeDocument/2006/relationships/font" Target="fonts/Nunito-boldItalic.fntdata"/><Relationship Id="rId10" Type="http://schemas.openxmlformats.org/officeDocument/2006/relationships/slide" Target="slides/slide6.xml"/><Relationship Id="rId21" Type="http://schemas.openxmlformats.org/officeDocument/2006/relationships/font" Target="fonts/Nunito-italic.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KaushanScrip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19" Type="http://schemas.openxmlformats.org/officeDocument/2006/relationships/font" Target="fonts/Nunito-regular.fntdata"/><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Intro Slide </a:t>
            </a:r>
          </a:p>
          <a:p>
            <a:pPr indent="0" lvl="0" marL="0">
              <a:spcBef>
                <a:spcPts val="0"/>
              </a:spcBef>
              <a:buNone/>
            </a:pPr>
            <a:r>
              <a:rPr lang="en"/>
              <a:t>HALEY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HALEY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HALEY/HUNTER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+4 hours of mental </a:t>
            </a:r>
            <a:r>
              <a:rPr lang="en"/>
              <a:t>breakdowns</a:t>
            </a:r>
            <a:r>
              <a:rPr lang="en"/>
              <a:t>!</a:t>
            </a:r>
          </a:p>
          <a:p>
            <a:pPr indent="0" lvl="0" marL="0">
              <a:spcBef>
                <a:spcPts val="0"/>
              </a:spcBef>
              <a:buNone/>
            </a:pPr>
            <a:r>
              <a:t/>
            </a:r>
            <a:endParaRPr/>
          </a:p>
          <a:p>
            <a:pPr indent="0" lvl="0" marL="0">
              <a:spcBef>
                <a:spcPts val="0"/>
              </a:spcBef>
              <a:buNone/>
            </a:pPr>
            <a:r>
              <a:rPr lang="en"/>
              <a:t>HALEY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CHRISTIAN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BRYAN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BRYAN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BRYAN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BEN &amp; HALEY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6"/>
        </a:solidFill>
      </p:bgPr>
    </p:bg>
    <p:spTree>
      <p:nvGrpSpPr>
        <p:cNvPr id="9" name="Shape 9"/>
        <p:cNvGrpSpPr/>
        <p:nvPr/>
      </p:nvGrpSpPr>
      <p:grpSpPr>
        <a:xfrm>
          <a:off x="0" y="0"/>
          <a:ext cx="0" cy="0"/>
          <a:chOff x="0" y="0"/>
          <a:chExt cx="0" cy="0"/>
        </a:xfrm>
      </p:grpSpPr>
      <p:sp>
        <p:nvSpPr>
          <p:cNvPr id="10" name="Shape 10"/>
          <p:cNvSpPr/>
          <p:nvPr/>
        </p:nvSpPr>
        <p:spPr>
          <a:xfrm>
            <a:off x="31" y="2824500"/>
            <a:ext cx="7370400" cy="2319000"/>
          </a:xfrm>
          <a:prstGeom prst="rtTriangle">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11" name="Shape 11"/>
          <p:cNvSpPr/>
          <p:nvPr/>
        </p:nvSpPr>
        <p:spPr>
          <a:xfrm flipH="1">
            <a:off x="3582600" y="1550700"/>
            <a:ext cx="5561400" cy="35928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2" name="Shape 12"/>
          <p:cNvSpPr/>
          <p:nvPr/>
        </p:nvSpPr>
        <p:spPr>
          <a:xfrm rot="10800000">
            <a:off x="5058905" y="0"/>
            <a:ext cx="4085100" cy="2052600"/>
          </a:xfrm>
          <a:prstGeom prst="rtTriangle">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13" name="Shape 13"/>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grpSp>
        <p:nvGrpSpPr>
          <p:cNvPr id="14" name="Shape 14"/>
          <p:cNvGrpSpPr/>
          <p:nvPr/>
        </p:nvGrpSpPr>
        <p:grpSpPr>
          <a:xfrm>
            <a:off x="255200" y="592"/>
            <a:ext cx="2250363" cy="1044300"/>
            <a:chOff x="255200" y="592"/>
            <a:chExt cx="2250363" cy="1044300"/>
          </a:xfrm>
        </p:grpSpPr>
        <p:sp>
          <p:nvSpPr>
            <p:cNvPr id="15" name="Shape 15"/>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6" name="Shape 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17" name="Shape 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8" name="Shape 18"/>
          <p:cNvGrpSpPr/>
          <p:nvPr/>
        </p:nvGrpSpPr>
        <p:grpSpPr>
          <a:xfrm>
            <a:off x="905395" y="592"/>
            <a:ext cx="2250363" cy="1044300"/>
            <a:chOff x="905395" y="592"/>
            <a:chExt cx="2250363" cy="1044300"/>
          </a:xfrm>
        </p:grpSpPr>
        <p:sp>
          <p:nvSpPr>
            <p:cNvPr id="19" name="Shape 19"/>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20" name="Shape 2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21" name="Shape 21"/>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2" name="Shape 22"/>
          <p:cNvGrpSpPr/>
          <p:nvPr/>
        </p:nvGrpSpPr>
        <p:grpSpPr>
          <a:xfrm>
            <a:off x="7057468" y="5088"/>
            <a:ext cx="1851282" cy="752108"/>
            <a:chOff x="6917201" y="0"/>
            <a:chExt cx="2227777" cy="863400"/>
          </a:xfrm>
        </p:grpSpPr>
        <p:sp>
          <p:nvSpPr>
            <p:cNvPr id="23" name="Shape 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24" name="Shape 2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25" name="Shape 2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26" name="Shape 26"/>
          <p:cNvGrpSpPr/>
          <p:nvPr/>
        </p:nvGrpSpPr>
        <p:grpSpPr>
          <a:xfrm>
            <a:off x="6553032" y="4217852"/>
            <a:ext cx="2389068" cy="925737"/>
            <a:chOff x="6917201" y="0"/>
            <a:chExt cx="2227777" cy="863400"/>
          </a:xfrm>
        </p:grpSpPr>
        <p:sp>
          <p:nvSpPr>
            <p:cNvPr id="27" name="Shape 2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8" name="Shape 28"/>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29" name="Shape 29"/>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30" name="Shape 30"/>
          <p:cNvGrpSpPr/>
          <p:nvPr/>
        </p:nvGrpSpPr>
        <p:grpSpPr>
          <a:xfrm>
            <a:off x="199149" y="4055652"/>
            <a:ext cx="2795414" cy="1083308"/>
            <a:chOff x="6917201" y="0"/>
            <a:chExt cx="2227777" cy="863400"/>
          </a:xfrm>
        </p:grpSpPr>
        <p:sp>
          <p:nvSpPr>
            <p:cNvPr id="31" name="Shape 31"/>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32" name="Shape 3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33" name="Shape 33"/>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34" name="Shape 34"/>
          <p:cNvSpPr txBox="1"/>
          <p:nvPr>
            <p:ph type="ctrTitle"/>
          </p:nvPr>
        </p:nvSpPr>
        <p:spPr>
          <a:xfrm>
            <a:off x="1858703" y="1822833"/>
            <a:ext cx="5361300" cy="1448100"/>
          </a:xfrm>
          <a:prstGeom prst="rect">
            <a:avLst/>
          </a:prstGeom>
        </p:spPr>
        <p:txBody>
          <a:bodyPr anchorCtr="0" anchor="ctr" bIns="91425" lIns="91425" rIns="91425" wrap="square" tIns="91425"/>
          <a:lstStyle>
            <a:lvl1pPr lvl="0" algn="ctr">
              <a:spcBef>
                <a:spcPts val="0"/>
              </a:spcBef>
              <a:buSzPts val="3800"/>
              <a:buNone/>
              <a:defRPr sz="3800"/>
            </a:lvl1pPr>
            <a:lvl2pPr lvl="1" algn="ctr">
              <a:spcBef>
                <a:spcPts val="0"/>
              </a:spcBef>
              <a:buSzPts val="3800"/>
              <a:buNone/>
              <a:defRPr sz="3800"/>
            </a:lvl2pPr>
            <a:lvl3pPr lvl="2" algn="ctr">
              <a:spcBef>
                <a:spcPts val="0"/>
              </a:spcBef>
              <a:buSzPts val="3800"/>
              <a:buNone/>
              <a:defRPr sz="3800"/>
            </a:lvl3pPr>
            <a:lvl4pPr lvl="3" algn="ctr">
              <a:spcBef>
                <a:spcPts val="0"/>
              </a:spcBef>
              <a:buSzPts val="3800"/>
              <a:buNone/>
              <a:defRPr sz="3800"/>
            </a:lvl4pPr>
            <a:lvl5pPr lvl="4" algn="ctr">
              <a:spcBef>
                <a:spcPts val="0"/>
              </a:spcBef>
              <a:buSzPts val="3800"/>
              <a:buNone/>
              <a:defRPr sz="3800"/>
            </a:lvl5pPr>
            <a:lvl6pPr lvl="5" algn="ctr">
              <a:spcBef>
                <a:spcPts val="0"/>
              </a:spcBef>
              <a:buSzPts val="3800"/>
              <a:buNone/>
              <a:defRPr sz="3800"/>
            </a:lvl6pPr>
            <a:lvl7pPr lvl="6" algn="ctr">
              <a:spcBef>
                <a:spcPts val="0"/>
              </a:spcBef>
              <a:buSzPts val="3800"/>
              <a:buNone/>
              <a:defRPr sz="3800"/>
            </a:lvl7pPr>
            <a:lvl8pPr lvl="7" algn="ctr">
              <a:spcBef>
                <a:spcPts val="0"/>
              </a:spcBef>
              <a:buSzPts val="3800"/>
              <a:buNone/>
              <a:defRPr sz="3800"/>
            </a:lvl8pPr>
            <a:lvl9pPr lvl="8" algn="ctr">
              <a:spcBef>
                <a:spcPts val="0"/>
              </a:spcBef>
              <a:buSzPts val="3800"/>
              <a:buNone/>
              <a:defRPr sz="3800"/>
            </a:lvl9pPr>
          </a:lstStyle>
          <a:p/>
        </p:txBody>
      </p:sp>
      <p:sp>
        <p:nvSpPr>
          <p:cNvPr id="35" name="Shape 35"/>
          <p:cNvSpPr txBox="1"/>
          <p:nvPr>
            <p:ph idx="1" type="subTitle"/>
          </p:nvPr>
        </p:nvSpPr>
        <p:spPr>
          <a:xfrm>
            <a:off x="1858700" y="3413158"/>
            <a:ext cx="5361300" cy="5226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Shape 3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09" name="Shape 109"/>
        <p:cNvGrpSpPr/>
        <p:nvPr/>
      </p:nvGrpSpPr>
      <p:grpSpPr>
        <a:xfrm>
          <a:off x="0" y="0"/>
          <a:ext cx="0" cy="0"/>
          <a:chOff x="0" y="0"/>
          <a:chExt cx="0" cy="0"/>
        </a:xfrm>
      </p:grpSpPr>
      <p:sp>
        <p:nvSpPr>
          <p:cNvPr id="110" name="Shape 110"/>
          <p:cNvSpPr/>
          <p:nvPr/>
        </p:nvSpPr>
        <p:spPr>
          <a:xfrm flipH="1">
            <a:off x="5569200" y="2834075"/>
            <a:ext cx="3574800" cy="2309400"/>
          </a:xfrm>
          <a:prstGeom prst="rtTriangl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11" name="Shape 111"/>
          <p:cNvGrpSpPr/>
          <p:nvPr/>
        </p:nvGrpSpPr>
        <p:grpSpPr>
          <a:xfrm>
            <a:off x="5959222" y="4119576"/>
            <a:ext cx="2520952" cy="1024165"/>
            <a:chOff x="6917201" y="0"/>
            <a:chExt cx="2227777" cy="863400"/>
          </a:xfrm>
        </p:grpSpPr>
        <p:sp>
          <p:nvSpPr>
            <p:cNvPr id="112" name="Shape 112"/>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13" name="Shape 11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114" name="Shape 114"/>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115" name="Shape 115"/>
          <p:cNvGrpSpPr/>
          <p:nvPr/>
        </p:nvGrpSpPr>
        <p:grpSpPr>
          <a:xfrm>
            <a:off x="199149" y="2"/>
            <a:ext cx="2795414" cy="1083308"/>
            <a:chOff x="6917201" y="0"/>
            <a:chExt cx="2227777" cy="863400"/>
          </a:xfrm>
        </p:grpSpPr>
        <p:sp>
          <p:nvSpPr>
            <p:cNvPr id="116" name="Shape 1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117" name="Shape 1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118" name="Shape 118"/>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119" name="Shape 119"/>
          <p:cNvSpPr txBox="1"/>
          <p:nvPr>
            <p:ph type="title"/>
          </p:nvPr>
        </p:nvSpPr>
        <p:spPr>
          <a:xfrm>
            <a:off x="1385850" y="1383850"/>
            <a:ext cx="6372300" cy="1379700"/>
          </a:xfrm>
          <a:prstGeom prst="rect">
            <a:avLst/>
          </a:prstGeom>
        </p:spPr>
        <p:txBody>
          <a:bodyPr anchorCtr="0" anchor="ctr" bIns="91425" lIns="91425" rIns="91425" wrap="square" tIns="91425"/>
          <a:lstStyle>
            <a:lvl1pPr lvl="0" algn="ctr">
              <a:spcBef>
                <a:spcPts val="0"/>
              </a:spcBef>
              <a:buClr>
                <a:schemeClr val="dk2"/>
              </a:buClr>
              <a:buSzPts val="8600"/>
              <a:buNone/>
              <a:defRPr sz="8600">
                <a:solidFill>
                  <a:schemeClr val="dk2"/>
                </a:solidFill>
              </a:defRPr>
            </a:lvl1pPr>
            <a:lvl2pPr lvl="1" algn="ctr">
              <a:spcBef>
                <a:spcPts val="0"/>
              </a:spcBef>
              <a:buClr>
                <a:schemeClr val="dk2"/>
              </a:buClr>
              <a:buSzPts val="8600"/>
              <a:buNone/>
              <a:defRPr sz="8600">
                <a:solidFill>
                  <a:schemeClr val="dk2"/>
                </a:solidFill>
              </a:defRPr>
            </a:lvl2pPr>
            <a:lvl3pPr lvl="2" algn="ctr">
              <a:spcBef>
                <a:spcPts val="0"/>
              </a:spcBef>
              <a:buClr>
                <a:schemeClr val="dk2"/>
              </a:buClr>
              <a:buSzPts val="8600"/>
              <a:buNone/>
              <a:defRPr sz="8600">
                <a:solidFill>
                  <a:schemeClr val="dk2"/>
                </a:solidFill>
              </a:defRPr>
            </a:lvl3pPr>
            <a:lvl4pPr lvl="3" algn="ctr">
              <a:spcBef>
                <a:spcPts val="0"/>
              </a:spcBef>
              <a:buClr>
                <a:schemeClr val="dk2"/>
              </a:buClr>
              <a:buSzPts val="8600"/>
              <a:buNone/>
              <a:defRPr sz="8600">
                <a:solidFill>
                  <a:schemeClr val="dk2"/>
                </a:solidFill>
              </a:defRPr>
            </a:lvl4pPr>
            <a:lvl5pPr lvl="4" algn="ctr">
              <a:spcBef>
                <a:spcPts val="0"/>
              </a:spcBef>
              <a:buClr>
                <a:schemeClr val="dk2"/>
              </a:buClr>
              <a:buSzPts val="8600"/>
              <a:buNone/>
              <a:defRPr sz="8600">
                <a:solidFill>
                  <a:schemeClr val="dk2"/>
                </a:solidFill>
              </a:defRPr>
            </a:lvl5pPr>
            <a:lvl6pPr lvl="5" algn="ctr">
              <a:spcBef>
                <a:spcPts val="0"/>
              </a:spcBef>
              <a:buClr>
                <a:schemeClr val="dk2"/>
              </a:buClr>
              <a:buSzPts val="8600"/>
              <a:buNone/>
              <a:defRPr sz="8600">
                <a:solidFill>
                  <a:schemeClr val="dk2"/>
                </a:solidFill>
              </a:defRPr>
            </a:lvl6pPr>
            <a:lvl7pPr lvl="6" algn="ctr">
              <a:spcBef>
                <a:spcPts val="0"/>
              </a:spcBef>
              <a:buClr>
                <a:schemeClr val="dk2"/>
              </a:buClr>
              <a:buSzPts val="8600"/>
              <a:buNone/>
              <a:defRPr sz="8600">
                <a:solidFill>
                  <a:schemeClr val="dk2"/>
                </a:solidFill>
              </a:defRPr>
            </a:lvl7pPr>
            <a:lvl8pPr lvl="7" algn="ctr">
              <a:spcBef>
                <a:spcPts val="0"/>
              </a:spcBef>
              <a:buClr>
                <a:schemeClr val="dk2"/>
              </a:buClr>
              <a:buSzPts val="8600"/>
              <a:buNone/>
              <a:defRPr sz="8600">
                <a:solidFill>
                  <a:schemeClr val="dk2"/>
                </a:solidFill>
              </a:defRPr>
            </a:lvl8pPr>
            <a:lvl9pPr lvl="8" algn="ctr">
              <a:spcBef>
                <a:spcPts val="0"/>
              </a:spcBef>
              <a:buClr>
                <a:schemeClr val="dk2"/>
              </a:buClr>
              <a:buSzPts val="8600"/>
              <a:buNone/>
              <a:defRPr sz="8600">
                <a:solidFill>
                  <a:schemeClr val="dk2"/>
                </a:solidFill>
              </a:defRPr>
            </a:lvl9pPr>
          </a:lstStyle>
          <a:p/>
        </p:txBody>
      </p:sp>
      <p:sp>
        <p:nvSpPr>
          <p:cNvPr id="120" name="Shape 120"/>
          <p:cNvSpPr txBox="1"/>
          <p:nvPr>
            <p:ph idx="1" type="body"/>
          </p:nvPr>
        </p:nvSpPr>
        <p:spPr>
          <a:xfrm>
            <a:off x="1385850" y="2863850"/>
            <a:ext cx="6372300" cy="641100"/>
          </a:xfrm>
          <a:prstGeom prst="rect">
            <a:avLst/>
          </a:prstGeom>
        </p:spPr>
        <p:txBody>
          <a:bodyPr anchorCtr="0" anchor="t" bIns="91425" lIns="91425" rIns="91425" wrap="square" tIns="91425"/>
          <a:lstStyle>
            <a:lvl1pPr lvl="0" algn="ctr">
              <a:spcBef>
                <a:spcPts val="0"/>
              </a:spcBef>
              <a:buSzPts val="1300"/>
              <a:buChar char="●"/>
              <a:defRPr/>
            </a:lvl1pPr>
            <a:lvl2pPr lvl="1" algn="ctr">
              <a:spcBef>
                <a:spcPts val="0"/>
              </a:spcBef>
              <a:buSzPts val="1100"/>
              <a:buChar char="○"/>
              <a:defRPr/>
            </a:lvl2pPr>
            <a:lvl3pPr lvl="2" algn="ctr">
              <a:spcBef>
                <a:spcPts val="0"/>
              </a:spcBef>
              <a:buSzPts val="1100"/>
              <a:buChar char="■"/>
              <a:defRPr/>
            </a:lvl3pPr>
            <a:lvl4pPr lvl="3" algn="ctr">
              <a:spcBef>
                <a:spcPts val="0"/>
              </a:spcBef>
              <a:buSzPts val="1100"/>
              <a:buChar char="●"/>
              <a:defRPr/>
            </a:lvl4pPr>
            <a:lvl5pPr lvl="4" algn="ctr">
              <a:spcBef>
                <a:spcPts val="0"/>
              </a:spcBef>
              <a:buSzPts val="1100"/>
              <a:buChar char="○"/>
              <a:defRPr/>
            </a:lvl5pPr>
            <a:lvl6pPr lvl="5" algn="ctr">
              <a:spcBef>
                <a:spcPts val="0"/>
              </a:spcBef>
              <a:buSzPts val="1100"/>
              <a:buChar char="■"/>
              <a:defRPr/>
            </a:lvl6pPr>
            <a:lvl7pPr lvl="6" algn="ctr">
              <a:spcBef>
                <a:spcPts val="0"/>
              </a:spcBef>
              <a:buSzPts val="1100"/>
              <a:buChar char="●"/>
              <a:defRPr/>
            </a:lvl7pPr>
            <a:lvl8pPr lvl="7" algn="ctr">
              <a:spcBef>
                <a:spcPts val="0"/>
              </a:spcBef>
              <a:buSzPts val="1100"/>
              <a:buChar char="○"/>
              <a:defRPr/>
            </a:lvl8pPr>
            <a:lvl9pPr lvl="8" algn="ctr">
              <a:spcBef>
                <a:spcPts val="0"/>
              </a:spcBef>
              <a:buSzPts val="1100"/>
              <a:buChar char="■"/>
              <a:defRPr/>
            </a:lvl9pPr>
          </a:lstStyle>
          <a:p/>
        </p:txBody>
      </p:sp>
      <p:sp>
        <p:nvSpPr>
          <p:cNvPr id="121" name="Shape 121"/>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2" name="Shape 122"/>
        <p:cNvGrpSpPr/>
        <p:nvPr/>
      </p:nvGrpSpPr>
      <p:grpSpPr>
        <a:xfrm>
          <a:off x="0" y="0"/>
          <a:ext cx="0" cy="0"/>
          <a:chOff x="0" y="0"/>
          <a:chExt cx="0" cy="0"/>
        </a:xfrm>
      </p:grpSpPr>
      <p:sp>
        <p:nvSpPr>
          <p:cNvPr id="123" name="Shape 12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accent3"/>
        </a:solidFill>
      </p:bgPr>
    </p:bg>
    <p:spTree>
      <p:nvGrpSpPr>
        <p:cNvPr id="37" name="Shape 37"/>
        <p:cNvGrpSpPr/>
        <p:nvPr/>
      </p:nvGrpSpPr>
      <p:grpSpPr>
        <a:xfrm>
          <a:off x="0" y="0"/>
          <a:ext cx="0" cy="0"/>
          <a:chOff x="0" y="0"/>
          <a:chExt cx="0" cy="0"/>
        </a:xfrm>
      </p:grpSpPr>
      <p:sp>
        <p:nvSpPr>
          <p:cNvPr id="38" name="Shape 38"/>
          <p:cNvSpPr/>
          <p:nvPr/>
        </p:nvSpPr>
        <p:spPr>
          <a:xfrm flipH="1">
            <a:off x="4757100" y="2309400"/>
            <a:ext cx="4386900" cy="2834100"/>
          </a:xfrm>
          <a:prstGeom prst="rtTriangle">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39" name="Shape 39"/>
          <p:cNvGrpSpPr/>
          <p:nvPr/>
        </p:nvGrpSpPr>
        <p:grpSpPr>
          <a:xfrm>
            <a:off x="5594191" y="3961115"/>
            <a:ext cx="2910145" cy="1182340"/>
            <a:chOff x="6917201" y="0"/>
            <a:chExt cx="2227777" cy="863400"/>
          </a:xfrm>
        </p:grpSpPr>
        <p:sp>
          <p:nvSpPr>
            <p:cNvPr id="40" name="Shape 40"/>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1" name="Shape 4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42" name="Shape 42"/>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43" name="Shape 43"/>
          <p:cNvGrpSpPr/>
          <p:nvPr/>
        </p:nvGrpSpPr>
        <p:grpSpPr>
          <a:xfrm>
            <a:off x="199149" y="2"/>
            <a:ext cx="2795414" cy="1083308"/>
            <a:chOff x="6917201" y="0"/>
            <a:chExt cx="2227777" cy="863400"/>
          </a:xfrm>
        </p:grpSpPr>
        <p:sp>
          <p:nvSpPr>
            <p:cNvPr id="44" name="Shape 4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45" name="Shape 4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46" name="Shape 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47" name="Shape 47"/>
          <p:cNvSpPr txBox="1"/>
          <p:nvPr>
            <p:ph type="title"/>
          </p:nvPr>
        </p:nvSpPr>
        <p:spPr>
          <a:xfrm>
            <a:off x="1888684" y="1746100"/>
            <a:ext cx="5377500" cy="1646100"/>
          </a:xfrm>
          <a:prstGeom prst="rect">
            <a:avLst/>
          </a:prstGeom>
        </p:spPr>
        <p:txBody>
          <a:bodyPr anchorCtr="0" anchor="ctr" bIns="91425" lIns="91425" rIns="91425" wrap="square" tIns="91425"/>
          <a:lstStyle>
            <a:lvl1pPr lvl="0" algn="ctr">
              <a:spcBef>
                <a:spcPts val="0"/>
              </a:spcBef>
              <a:buClr>
                <a:schemeClr val="dk2"/>
              </a:buClr>
              <a:buSzPts val="3200"/>
              <a:buNone/>
              <a:defRPr sz="3200">
                <a:solidFill>
                  <a:schemeClr val="dk2"/>
                </a:solidFill>
              </a:defRPr>
            </a:lvl1pPr>
            <a:lvl2pPr lvl="1" algn="ctr">
              <a:spcBef>
                <a:spcPts val="0"/>
              </a:spcBef>
              <a:buClr>
                <a:schemeClr val="dk2"/>
              </a:buClr>
              <a:buSzPts val="3200"/>
              <a:buNone/>
              <a:defRPr sz="3200">
                <a:solidFill>
                  <a:schemeClr val="dk2"/>
                </a:solidFill>
              </a:defRPr>
            </a:lvl2pPr>
            <a:lvl3pPr lvl="2" algn="ctr">
              <a:spcBef>
                <a:spcPts val="0"/>
              </a:spcBef>
              <a:buClr>
                <a:schemeClr val="dk2"/>
              </a:buClr>
              <a:buSzPts val="3200"/>
              <a:buNone/>
              <a:defRPr sz="3200">
                <a:solidFill>
                  <a:schemeClr val="dk2"/>
                </a:solidFill>
              </a:defRPr>
            </a:lvl3pPr>
            <a:lvl4pPr lvl="3" algn="ctr">
              <a:spcBef>
                <a:spcPts val="0"/>
              </a:spcBef>
              <a:buClr>
                <a:schemeClr val="dk2"/>
              </a:buClr>
              <a:buSzPts val="3200"/>
              <a:buNone/>
              <a:defRPr sz="3200">
                <a:solidFill>
                  <a:schemeClr val="dk2"/>
                </a:solidFill>
              </a:defRPr>
            </a:lvl4pPr>
            <a:lvl5pPr lvl="4" algn="ctr">
              <a:spcBef>
                <a:spcPts val="0"/>
              </a:spcBef>
              <a:buClr>
                <a:schemeClr val="dk2"/>
              </a:buClr>
              <a:buSzPts val="3200"/>
              <a:buNone/>
              <a:defRPr sz="3200">
                <a:solidFill>
                  <a:schemeClr val="dk2"/>
                </a:solidFill>
              </a:defRPr>
            </a:lvl5pPr>
            <a:lvl6pPr lvl="5" algn="ctr">
              <a:spcBef>
                <a:spcPts val="0"/>
              </a:spcBef>
              <a:buClr>
                <a:schemeClr val="dk2"/>
              </a:buClr>
              <a:buSzPts val="3200"/>
              <a:buNone/>
              <a:defRPr sz="3200">
                <a:solidFill>
                  <a:schemeClr val="dk2"/>
                </a:solidFill>
              </a:defRPr>
            </a:lvl6pPr>
            <a:lvl7pPr lvl="6" algn="ctr">
              <a:spcBef>
                <a:spcPts val="0"/>
              </a:spcBef>
              <a:buClr>
                <a:schemeClr val="dk2"/>
              </a:buClr>
              <a:buSzPts val="3200"/>
              <a:buNone/>
              <a:defRPr sz="3200">
                <a:solidFill>
                  <a:schemeClr val="dk2"/>
                </a:solidFill>
              </a:defRPr>
            </a:lvl7pPr>
            <a:lvl8pPr lvl="7" algn="ctr">
              <a:spcBef>
                <a:spcPts val="0"/>
              </a:spcBef>
              <a:buClr>
                <a:schemeClr val="dk2"/>
              </a:buClr>
              <a:buSzPts val="3200"/>
              <a:buNone/>
              <a:defRPr sz="3200">
                <a:solidFill>
                  <a:schemeClr val="dk2"/>
                </a:solidFill>
              </a:defRPr>
            </a:lvl8pPr>
            <a:lvl9pPr lvl="8" algn="ctr">
              <a:spcBef>
                <a:spcPts val="0"/>
              </a:spcBef>
              <a:buClr>
                <a:schemeClr val="dk2"/>
              </a:buClr>
              <a:buSzPts val="3200"/>
              <a:buNone/>
              <a:defRPr sz="3200">
                <a:solidFill>
                  <a:schemeClr val="dk2"/>
                </a:solidFill>
              </a:defRPr>
            </a:lvl9pPr>
          </a:lstStyle>
          <a:p/>
        </p:txBody>
      </p:sp>
      <p:sp>
        <p:nvSpPr>
          <p:cNvPr id="48" name="Shape 4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bg>
      <p:bgPr>
        <a:solidFill>
          <a:schemeClr val="dk2"/>
        </a:solidFill>
      </p:bgPr>
    </p:bg>
    <p:spTree>
      <p:nvGrpSpPr>
        <p:cNvPr id="49" name="Shape 49"/>
        <p:cNvGrpSpPr/>
        <p:nvPr/>
      </p:nvGrpSpPr>
      <p:grpSpPr>
        <a:xfrm>
          <a:off x="0" y="0"/>
          <a:ext cx="0" cy="0"/>
          <a:chOff x="0" y="0"/>
          <a:chExt cx="0" cy="0"/>
        </a:xfrm>
      </p:grpSpPr>
      <p:sp>
        <p:nvSpPr>
          <p:cNvPr id="50" name="Shape 50"/>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51" name="Shape 51"/>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2" name="Shape 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53" name="Shape 53"/>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54" name="Shape 54"/>
          <p:cNvSpPr txBox="1"/>
          <p:nvPr>
            <p:ph idx="1" type="body"/>
          </p:nvPr>
        </p:nvSpPr>
        <p:spPr>
          <a:xfrm>
            <a:off x="819150" y="1990725"/>
            <a:ext cx="7505700" cy="24480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55" name="Shape 55"/>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bg>
      <p:bgPr>
        <a:solidFill>
          <a:schemeClr val="dk2"/>
        </a:solidFill>
      </p:bgPr>
    </p:bg>
    <p:spTree>
      <p:nvGrpSpPr>
        <p:cNvPr id="56" name="Shape 56"/>
        <p:cNvGrpSpPr/>
        <p:nvPr/>
      </p:nvGrpSpPr>
      <p:grpSpPr>
        <a:xfrm>
          <a:off x="0" y="0"/>
          <a:ext cx="0" cy="0"/>
          <a:chOff x="0" y="0"/>
          <a:chExt cx="0" cy="0"/>
        </a:xfrm>
      </p:grpSpPr>
      <p:sp>
        <p:nvSpPr>
          <p:cNvPr id="57" name="Shape 57"/>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58" name="Shape 58"/>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59" name="Shape 5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60" name="Shape 60"/>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61" name="Shape 61"/>
          <p:cNvSpPr txBox="1"/>
          <p:nvPr>
            <p:ph idx="1" type="body"/>
          </p:nvPr>
        </p:nvSpPr>
        <p:spPr>
          <a:xfrm>
            <a:off x="819150" y="1990725"/>
            <a:ext cx="3686100" cy="24480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2" name="Shape 62"/>
          <p:cNvSpPr txBox="1"/>
          <p:nvPr>
            <p:ph idx="2" type="body"/>
          </p:nvPr>
        </p:nvSpPr>
        <p:spPr>
          <a:xfrm>
            <a:off x="4638675" y="1990725"/>
            <a:ext cx="3686100" cy="24480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63" name="Shape 63"/>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bg>
      <p:bgPr>
        <a:solidFill>
          <a:schemeClr val="dk2"/>
        </a:solidFill>
      </p:bgPr>
    </p:bg>
    <p:spTree>
      <p:nvGrpSpPr>
        <p:cNvPr id="64" name="Shape 64"/>
        <p:cNvGrpSpPr/>
        <p:nvPr/>
      </p:nvGrpSpPr>
      <p:grpSpPr>
        <a:xfrm>
          <a:off x="0" y="0"/>
          <a:ext cx="0" cy="0"/>
          <a:chOff x="0" y="0"/>
          <a:chExt cx="0" cy="0"/>
        </a:xfrm>
      </p:grpSpPr>
      <p:sp>
        <p:nvSpPr>
          <p:cNvPr id="65" name="Shape 65"/>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6" name="Shape 66"/>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67" name="Shape 6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68" name="Shape 68"/>
          <p:cNvSpPr txBox="1"/>
          <p:nvPr>
            <p:ph type="title"/>
          </p:nvPr>
        </p:nvSpPr>
        <p:spPr>
          <a:xfrm>
            <a:off x="819150" y="845600"/>
            <a:ext cx="7505700" cy="9546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69" name="Shape 69"/>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bg>
      <p:bgPr>
        <a:solidFill>
          <a:schemeClr val="accent3"/>
        </a:solidFill>
      </p:bgPr>
    </p:bg>
    <p:spTree>
      <p:nvGrpSpPr>
        <p:cNvPr id="70" name="Shape 70"/>
        <p:cNvGrpSpPr/>
        <p:nvPr/>
      </p:nvGrpSpPr>
      <p:grpSpPr>
        <a:xfrm>
          <a:off x="0" y="0"/>
          <a:ext cx="0" cy="0"/>
          <a:chOff x="0" y="0"/>
          <a:chExt cx="0" cy="0"/>
        </a:xfrm>
      </p:grpSpPr>
      <p:sp>
        <p:nvSpPr>
          <p:cNvPr id="71" name="Shape 71"/>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72" name="Shape 72"/>
          <p:cNvSpPr/>
          <p:nvPr/>
        </p:nvSpPr>
        <p:spPr>
          <a:xfrm>
            <a:off x="31" y="2824500"/>
            <a:ext cx="7370400" cy="2319000"/>
          </a:xfrm>
          <a:prstGeom prst="rtTriangle">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73" name="Shape 7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74" name="Shape 74"/>
          <p:cNvSpPr txBox="1"/>
          <p:nvPr>
            <p:ph type="title"/>
          </p:nvPr>
        </p:nvSpPr>
        <p:spPr>
          <a:xfrm>
            <a:off x="819150" y="845600"/>
            <a:ext cx="3709200" cy="13830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75" name="Shape 75"/>
          <p:cNvSpPr txBox="1"/>
          <p:nvPr>
            <p:ph idx="1" type="body"/>
          </p:nvPr>
        </p:nvSpPr>
        <p:spPr>
          <a:xfrm>
            <a:off x="830700" y="2319050"/>
            <a:ext cx="3709200" cy="21198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76" name="Shape 76"/>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1"/>
        </a:solidFill>
      </p:bgPr>
    </p:bg>
    <p:spTree>
      <p:nvGrpSpPr>
        <p:cNvPr id="77" name="Shape 77"/>
        <p:cNvGrpSpPr/>
        <p:nvPr/>
      </p:nvGrpSpPr>
      <p:grpSpPr>
        <a:xfrm>
          <a:off x="0" y="0"/>
          <a:ext cx="0" cy="0"/>
          <a:chOff x="0" y="0"/>
          <a:chExt cx="0" cy="0"/>
        </a:xfrm>
      </p:grpSpPr>
      <p:sp>
        <p:nvSpPr>
          <p:cNvPr id="78" name="Shape 78"/>
          <p:cNvSpPr/>
          <p:nvPr/>
        </p:nvSpPr>
        <p:spPr>
          <a:xfrm>
            <a:off x="0" y="2823144"/>
            <a:ext cx="7369200" cy="2316900"/>
          </a:xfrm>
          <a:prstGeom prst="rtTriangle">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79" name="Shape 79"/>
          <p:cNvSpPr/>
          <p:nvPr/>
        </p:nvSpPr>
        <p:spPr>
          <a:xfrm flipH="1">
            <a:off x="3583210" y="1554113"/>
            <a:ext cx="5560500" cy="35895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80" name="Shape 80"/>
          <p:cNvGrpSpPr/>
          <p:nvPr/>
        </p:nvGrpSpPr>
        <p:grpSpPr>
          <a:xfrm>
            <a:off x="255991" y="-118"/>
            <a:ext cx="2251347" cy="1043408"/>
            <a:chOff x="3961956" y="4383950"/>
            <a:chExt cx="1160548" cy="548700"/>
          </a:xfrm>
        </p:grpSpPr>
        <p:sp>
          <p:nvSpPr>
            <p:cNvPr id="81" name="Shape 81"/>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82" name="Shape 8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sp>
          <p:nvSpPr>
            <p:cNvPr id="83" name="Shape 83"/>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84" name="Shape 8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grpSp>
        <p:nvGrpSpPr>
          <p:cNvPr id="85" name="Shape 85"/>
          <p:cNvGrpSpPr/>
          <p:nvPr/>
        </p:nvGrpSpPr>
        <p:grpSpPr>
          <a:xfrm>
            <a:off x="34934" y="4522125"/>
            <a:ext cx="1593306" cy="617072"/>
            <a:chOff x="6917201" y="0"/>
            <a:chExt cx="2227777" cy="863400"/>
          </a:xfrm>
        </p:grpSpPr>
        <p:sp>
          <p:nvSpPr>
            <p:cNvPr id="86" name="Shape 86"/>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87" name="Shape 87"/>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sp>
          <p:nvSpPr>
            <p:cNvPr id="88" name="Shape 8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rIns="91425" wrap="square" tIns="91425">
              <a:noAutofit/>
            </a:bodyPr>
            <a:lstStyle/>
            <a:p>
              <a:pPr indent="0" lvl="0" marL="0">
                <a:spcBef>
                  <a:spcPts val="0"/>
                </a:spcBef>
                <a:buNone/>
              </a:pPr>
              <a:r>
                <a:t/>
              </a:r>
              <a:endParaRPr/>
            </a:p>
          </p:txBody>
        </p:sp>
      </p:grpSp>
      <p:grpSp>
        <p:nvGrpSpPr>
          <p:cNvPr id="89" name="Shape 89"/>
          <p:cNvGrpSpPr/>
          <p:nvPr/>
        </p:nvGrpSpPr>
        <p:grpSpPr>
          <a:xfrm>
            <a:off x="5886353" y="1243"/>
            <a:ext cx="3257455" cy="1261514"/>
            <a:chOff x="6917201" y="0"/>
            <a:chExt cx="2227777" cy="863400"/>
          </a:xfrm>
        </p:grpSpPr>
        <p:sp>
          <p:nvSpPr>
            <p:cNvPr id="90" name="Shape 9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91" name="Shape 91"/>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sp>
          <p:nvSpPr>
            <p:cNvPr id="92" name="Shape 9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rIns="91425" wrap="square" tIns="91425">
              <a:noAutofit/>
            </a:bodyPr>
            <a:lstStyle/>
            <a:p>
              <a:pPr indent="0" lvl="0" marL="0">
                <a:spcBef>
                  <a:spcPts val="0"/>
                </a:spcBef>
                <a:buNone/>
              </a:pPr>
              <a:r>
                <a:t/>
              </a:r>
              <a:endParaRPr/>
            </a:p>
          </p:txBody>
        </p:sp>
      </p:grpSp>
      <p:sp>
        <p:nvSpPr>
          <p:cNvPr id="93" name="Shape 93"/>
          <p:cNvSpPr txBox="1"/>
          <p:nvPr>
            <p:ph type="title"/>
          </p:nvPr>
        </p:nvSpPr>
        <p:spPr>
          <a:xfrm>
            <a:off x="1393929" y="1301146"/>
            <a:ext cx="6366900" cy="2539200"/>
          </a:xfrm>
          <a:prstGeom prst="rect">
            <a:avLst/>
          </a:prstGeom>
        </p:spPr>
        <p:txBody>
          <a:bodyPr anchorCtr="0" anchor="ctr" bIns="91425" lIns="91425" rIns="91425" wrap="square" tIns="91425"/>
          <a:lstStyle>
            <a:lvl1pPr lvl="0" algn="ctr">
              <a:spcBef>
                <a:spcPts val="0"/>
              </a:spcBef>
              <a:buSzPts val="3200"/>
              <a:buNone/>
              <a:defRPr sz="3200"/>
            </a:lvl1pPr>
            <a:lvl2pPr lvl="1" algn="ctr">
              <a:spcBef>
                <a:spcPts val="0"/>
              </a:spcBef>
              <a:buSzPts val="3200"/>
              <a:buNone/>
              <a:defRPr sz="3200"/>
            </a:lvl2pPr>
            <a:lvl3pPr lvl="2" algn="ctr">
              <a:spcBef>
                <a:spcPts val="0"/>
              </a:spcBef>
              <a:buSzPts val="3200"/>
              <a:buNone/>
              <a:defRPr sz="3200"/>
            </a:lvl3pPr>
            <a:lvl4pPr lvl="3" algn="ctr">
              <a:spcBef>
                <a:spcPts val="0"/>
              </a:spcBef>
              <a:buSzPts val="3200"/>
              <a:buNone/>
              <a:defRPr sz="3200"/>
            </a:lvl4pPr>
            <a:lvl5pPr lvl="4" algn="ctr">
              <a:spcBef>
                <a:spcPts val="0"/>
              </a:spcBef>
              <a:buSzPts val="3200"/>
              <a:buNone/>
              <a:defRPr sz="3200"/>
            </a:lvl5pPr>
            <a:lvl6pPr lvl="5" algn="ctr">
              <a:spcBef>
                <a:spcPts val="0"/>
              </a:spcBef>
              <a:buSzPts val="3200"/>
              <a:buNone/>
              <a:defRPr sz="3200"/>
            </a:lvl6pPr>
            <a:lvl7pPr lvl="6" algn="ctr">
              <a:spcBef>
                <a:spcPts val="0"/>
              </a:spcBef>
              <a:buSzPts val="3200"/>
              <a:buNone/>
              <a:defRPr sz="3200"/>
            </a:lvl7pPr>
            <a:lvl8pPr lvl="7" algn="ctr">
              <a:spcBef>
                <a:spcPts val="0"/>
              </a:spcBef>
              <a:buSzPts val="3200"/>
              <a:buNone/>
              <a:defRPr sz="3200"/>
            </a:lvl8pPr>
            <a:lvl9pPr lvl="8" algn="ctr">
              <a:spcBef>
                <a:spcPts val="0"/>
              </a:spcBef>
              <a:buSzPts val="3200"/>
              <a:buNone/>
              <a:defRPr sz="3200"/>
            </a:lvl9pPr>
          </a:lstStyle>
          <a:p/>
        </p:txBody>
      </p:sp>
      <p:sp>
        <p:nvSpPr>
          <p:cNvPr id="94" name="Shape 94"/>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bg>
      <p:bgPr>
        <a:solidFill>
          <a:schemeClr val="dk2"/>
        </a:solidFill>
      </p:bgPr>
    </p:bg>
    <p:spTree>
      <p:nvGrpSpPr>
        <p:cNvPr id="95" name="Shape 95"/>
        <p:cNvGrpSpPr/>
        <p:nvPr/>
      </p:nvGrpSpPr>
      <p:grpSpPr>
        <a:xfrm>
          <a:off x="0" y="0"/>
          <a:ext cx="0" cy="0"/>
          <a:chOff x="0" y="0"/>
          <a:chExt cx="0" cy="0"/>
        </a:xfrm>
      </p:grpSpPr>
      <p:sp>
        <p:nvSpPr>
          <p:cNvPr id="96" name="Shape 96"/>
          <p:cNvSpPr/>
          <p:nvPr/>
        </p:nvSpPr>
        <p:spPr>
          <a:xfrm flipH="1">
            <a:off x="3582600" y="1550700"/>
            <a:ext cx="5561400" cy="35928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97" name="Shape 97"/>
          <p:cNvSpPr/>
          <p:nvPr/>
        </p:nvSpPr>
        <p:spPr>
          <a:xfrm>
            <a:off x="31" y="2824500"/>
            <a:ext cx="7370400" cy="2319000"/>
          </a:xfrm>
          <a:prstGeom prst="rtTriangle">
            <a:avLst/>
          </a:prstGeom>
          <a:solidFill>
            <a:schemeClr val="accent3"/>
          </a:solidFill>
          <a:ln>
            <a:noFill/>
          </a:ln>
        </p:spPr>
        <p:txBody>
          <a:bodyPr anchorCtr="0" anchor="ctr" bIns="91425" lIns="91425" rIns="91425" wrap="square" tIns="91425">
            <a:noAutofit/>
          </a:bodyPr>
          <a:lstStyle/>
          <a:p>
            <a:pPr indent="0" lvl="0" marL="0">
              <a:spcBef>
                <a:spcPts val="0"/>
              </a:spcBef>
              <a:buNone/>
            </a:pPr>
            <a:r>
              <a:t/>
            </a:r>
            <a:endParaRPr/>
          </a:p>
        </p:txBody>
      </p:sp>
      <p:sp>
        <p:nvSpPr>
          <p:cNvPr id="98" name="Shape 9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99" name="Shape 99"/>
          <p:cNvSpPr txBox="1"/>
          <p:nvPr>
            <p:ph type="title"/>
          </p:nvPr>
        </p:nvSpPr>
        <p:spPr>
          <a:xfrm>
            <a:off x="819150" y="845600"/>
            <a:ext cx="6424200" cy="705000"/>
          </a:xfrm>
          <a:prstGeom prst="rect">
            <a:avLst/>
          </a:prstGeom>
        </p:spPr>
        <p:txBody>
          <a:bodyPr anchorCtr="0" anchor="t" bIns="91425" lIns="91425" rIns="91425" wrap="square" tIns="91425"/>
          <a:lstStyle>
            <a:lvl1pPr lvl="0">
              <a:spcBef>
                <a:spcPts val="0"/>
              </a:spcBef>
              <a:buSzPts val="3000"/>
              <a:buNone/>
              <a:defRPr sz="3000"/>
            </a:lvl1pPr>
            <a:lvl2pPr lvl="1">
              <a:spcBef>
                <a:spcPts val="0"/>
              </a:spcBef>
              <a:buSzPts val="3000"/>
              <a:buNone/>
              <a:defRPr sz="3000"/>
            </a:lvl2pPr>
            <a:lvl3pPr lvl="2">
              <a:spcBef>
                <a:spcPts val="0"/>
              </a:spcBef>
              <a:buSzPts val="3000"/>
              <a:buNone/>
              <a:defRPr sz="3000"/>
            </a:lvl3pPr>
            <a:lvl4pPr lvl="3">
              <a:spcBef>
                <a:spcPts val="0"/>
              </a:spcBef>
              <a:buSzPts val="3000"/>
              <a:buNone/>
              <a:defRPr sz="3000"/>
            </a:lvl4pPr>
            <a:lvl5pPr lvl="4">
              <a:spcBef>
                <a:spcPts val="0"/>
              </a:spcBef>
              <a:buSzPts val="3000"/>
              <a:buNone/>
              <a:defRPr sz="3000"/>
            </a:lvl5pPr>
            <a:lvl6pPr lvl="5">
              <a:spcBef>
                <a:spcPts val="0"/>
              </a:spcBef>
              <a:buSzPts val="3000"/>
              <a:buNone/>
              <a:defRPr sz="3000"/>
            </a:lvl6pPr>
            <a:lvl7pPr lvl="6">
              <a:spcBef>
                <a:spcPts val="0"/>
              </a:spcBef>
              <a:buSzPts val="3000"/>
              <a:buNone/>
              <a:defRPr sz="3000"/>
            </a:lvl7pPr>
            <a:lvl8pPr lvl="7">
              <a:spcBef>
                <a:spcPts val="0"/>
              </a:spcBef>
              <a:buSzPts val="3000"/>
              <a:buNone/>
              <a:defRPr sz="3000"/>
            </a:lvl8pPr>
            <a:lvl9pPr lvl="8">
              <a:spcBef>
                <a:spcPts val="0"/>
              </a:spcBef>
              <a:buSzPts val="3000"/>
              <a:buNone/>
              <a:defRPr sz="3000"/>
            </a:lvl9pPr>
          </a:lstStyle>
          <a:p/>
        </p:txBody>
      </p:sp>
      <p:sp>
        <p:nvSpPr>
          <p:cNvPr id="100" name="Shape 100"/>
          <p:cNvSpPr txBox="1"/>
          <p:nvPr>
            <p:ph idx="1" type="subTitle"/>
          </p:nvPr>
        </p:nvSpPr>
        <p:spPr>
          <a:xfrm>
            <a:off x="819150" y="1550700"/>
            <a:ext cx="5859900" cy="3936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Shape 101"/>
          <p:cNvSpPr txBox="1"/>
          <p:nvPr>
            <p:ph idx="2" type="body"/>
          </p:nvPr>
        </p:nvSpPr>
        <p:spPr>
          <a:xfrm>
            <a:off x="819150" y="2467050"/>
            <a:ext cx="5859900" cy="2095500"/>
          </a:xfrm>
          <a:prstGeom prst="rect">
            <a:avLst/>
          </a:prstGeom>
        </p:spPr>
        <p:txBody>
          <a:bodyPr anchorCtr="0" anchor="t" bIns="91425" lIns="91425" rIns="91425" wrap="square" tIns="91425"/>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p:txBody>
      </p:sp>
      <p:sp>
        <p:nvSpPr>
          <p:cNvPr id="102" name="Shape 102"/>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bg>
      <p:bgPr>
        <a:solidFill>
          <a:schemeClr val="accent1"/>
        </a:solidFill>
      </p:bgPr>
    </p:bg>
    <p:spTree>
      <p:nvGrpSpPr>
        <p:cNvPr id="103" name="Shape 103"/>
        <p:cNvGrpSpPr/>
        <p:nvPr/>
      </p:nvGrpSpPr>
      <p:grpSpPr>
        <a:xfrm>
          <a:off x="0" y="0"/>
          <a:ext cx="0" cy="0"/>
          <a:chOff x="0" y="0"/>
          <a:chExt cx="0" cy="0"/>
        </a:xfrm>
      </p:grpSpPr>
      <p:sp>
        <p:nvSpPr>
          <p:cNvPr id="104" name="Shape 104"/>
          <p:cNvSpPr/>
          <p:nvPr/>
        </p:nvSpPr>
        <p:spPr>
          <a:xfrm>
            <a:off x="31" y="2824500"/>
            <a:ext cx="7370400" cy="2319000"/>
          </a:xfrm>
          <a:prstGeom prst="rtTriangle">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105" name="Shape 105"/>
          <p:cNvSpPr/>
          <p:nvPr/>
        </p:nvSpPr>
        <p:spPr>
          <a:xfrm flipH="1">
            <a:off x="3582600" y="1550700"/>
            <a:ext cx="5561400" cy="3592800"/>
          </a:xfrm>
          <a:prstGeom prst="rtTriangle">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sp>
        <p:nvSpPr>
          <p:cNvPr id="106" name="Shape 10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107" name="Shape 107"/>
          <p:cNvSpPr txBox="1"/>
          <p:nvPr>
            <p:ph idx="1" type="body"/>
          </p:nvPr>
        </p:nvSpPr>
        <p:spPr>
          <a:xfrm>
            <a:off x="328025" y="4163500"/>
            <a:ext cx="7415100" cy="605100"/>
          </a:xfrm>
          <a:prstGeom prst="rect">
            <a:avLst/>
          </a:prstGeom>
        </p:spPr>
        <p:txBody>
          <a:bodyPr anchorCtr="0" anchor="b" bIns="91425" lIns="91425" rIns="91425" wrap="square" tIns="91425"/>
          <a:lstStyle>
            <a:lvl1pPr lvl="0">
              <a:lnSpc>
                <a:spcPct val="100000"/>
              </a:lnSpc>
              <a:spcBef>
                <a:spcPts val="0"/>
              </a:spcBef>
              <a:spcAft>
                <a:spcPts val="0"/>
              </a:spcAft>
              <a:buSzPts val="1300"/>
              <a:buNone/>
              <a:defRPr/>
            </a:lvl1pPr>
          </a:lstStyle>
          <a:p/>
        </p:txBody>
      </p:sp>
      <p:sp>
        <p:nvSpPr>
          <p:cNvPr id="108" name="Shape 108"/>
          <p:cNvSpPr txBox="1"/>
          <p:nvPr>
            <p:ph idx="12" type="sldNum"/>
          </p:nvPr>
        </p:nvSpPr>
        <p:spPr>
          <a:xfrm>
            <a:off x="8390734" y="4543668"/>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ts val="2800"/>
              <a:buFont typeface="Nunito"/>
              <a:buNone/>
              <a:defRPr sz="2800">
                <a:solidFill>
                  <a:schemeClr val="lt1"/>
                </a:solidFill>
                <a:latin typeface="Nunito"/>
                <a:ea typeface="Nunito"/>
                <a:cs typeface="Nunito"/>
                <a:sym typeface="Nunito"/>
              </a:defRPr>
            </a:lvl1pPr>
            <a:lvl2pPr lvl="1">
              <a:spcBef>
                <a:spcPts val="0"/>
              </a:spcBef>
              <a:buClr>
                <a:schemeClr val="lt1"/>
              </a:buClr>
              <a:buSzPts val="2800"/>
              <a:buFont typeface="Nunito"/>
              <a:buNone/>
              <a:defRPr sz="2800">
                <a:solidFill>
                  <a:schemeClr val="lt1"/>
                </a:solidFill>
                <a:latin typeface="Nunito"/>
                <a:ea typeface="Nunito"/>
                <a:cs typeface="Nunito"/>
                <a:sym typeface="Nunito"/>
              </a:defRPr>
            </a:lvl2pPr>
            <a:lvl3pPr lvl="2">
              <a:spcBef>
                <a:spcPts val="0"/>
              </a:spcBef>
              <a:buClr>
                <a:schemeClr val="lt1"/>
              </a:buClr>
              <a:buSzPts val="2800"/>
              <a:buFont typeface="Nunito"/>
              <a:buNone/>
              <a:defRPr sz="2800">
                <a:solidFill>
                  <a:schemeClr val="lt1"/>
                </a:solidFill>
                <a:latin typeface="Nunito"/>
                <a:ea typeface="Nunito"/>
                <a:cs typeface="Nunito"/>
                <a:sym typeface="Nunito"/>
              </a:defRPr>
            </a:lvl3pPr>
            <a:lvl4pPr lvl="3">
              <a:spcBef>
                <a:spcPts val="0"/>
              </a:spcBef>
              <a:buClr>
                <a:schemeClr val="lt1"/>
              </a:buClr>
              <a:buSzPts val="2800"/>
              <a:buFont typeface="Nunito"/>
              <a:buNone/>
              <a:defRPr sz="2800">
                <a:solidFill>
                  <a:schemeClr val="lt1"/>
                </a:solidFill>
                <a:latin typeface="Nunito"/>
                <a:ea typeface="Nunito"/>
                <a:cs typeface="Nunito"/>
                <a:sym typeface="Nunito"/>
              </a:defRPr>
            </a:lvl4pPr>
            <a:lvl5pPr lvl="4">
              <a:spcBef>
                <a:spcPts val="0"/>
              </a:spcBef>
              <a:buClr>
                <a:schemeClr val="lt1"/>
              </a:buClr>
              <a:buSzPts val="2800"/>
              <a:buFont typeface="Nunito"/>
              <a:buNone/>
              <a:defRPr sz="2800">
                <a:solidFill>
                  <a:schemeClr val="lt1"/>
                </a:solidFill>
                <a:latin typeface="Nunito"/>
                <a:ea typeface="Nunito"/>
                <a:cs typeface="Nunito"/>
                <a:sym typeface="Nunito"/>
              </a:defRPr>
            </a:lvl5pPr>
            <a:lvl6pPr lvl="5">
              <a:spcBef>
                <a:spcPts val="0"/>
              </a:spcBef>
              <a:buClr>
                <a:schemeClr val="lt1"/>
              </a:buClr>
              <a:buSzPts val="2800"/>
              <a:buFont typeface="Nunito"/>
              <a:buNone/>
              <a:defRPr sz="2800">
                <a:solidFill>
                  <a:schemeClr val="lt1"/>
                </a:solidFill>
                <a:latin typeface="Nunito"/>
                <a:ea typeface="Nunito"/>
                <a:cs typeface="Nunito"/>
                <a:sym typeface="Nunito"/>
              </a:defRPr>
            </a:lvl6pPr>
            <a:lvl7pPr lvl="6">
              <a:spcBef>
                <a:spcPts val="0"/>
              </a:spcBef>
              <a:buClr>
                <a:schemeClr val="lt1"/>
              </a:buClr>
              <a:buSzPts val="2800"/>
              <a:buFont typeface="Nunito"/>
              <a:buNone/>
              <a:defRPr sz="2800">
                <a:solidFill>
                  <a:schemeClr val="lt1"/>
                </a:solidFill>
                <a:latin typeface="Nunito"/>
                <a:ea typeface="Nunito"/>
                <a:cs typeface="Nunito"/>
                <a:sym typeface="Nunito"/>
              </a:defRPr>
            </a:lvl7pPr>
            <a:lvl8pPr lvl="7">
              <a:spcBef>
                <a:spcPts val="0"/>
              </a:spcBef>
              <a:buClr>
                <a:schemeClr val="lt1"/>
              </a:buClr>
              <a:buSzPts val="2800"/>
              <a:buFont typeface="Nunito"/>
              <a:buNone/>
              <a:defRPr sz="2800">
                <a:solidFill>
                  <a:schemeClr val="lt1"/>
                </a:solidFill>
                <a:latin typeface="Nunito"/>
                <a:ea typeface="Nunito"/>
                <a:cs typeface="Nunito"/>
                <a:sym typeface="Nunito"/>
              </a:defRPr>
            </a:lvl8pPr>
            <a:lvl9pPr lvl="8">
              <a:spcBef>
                <a:spcPts val="0"/>
              </a:spcBef>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Shape 7"/>
          <p:cNvSpPr txBox="1"/>
          <p:nvPr>
            <p:ph idx="1" type="body"/>
          </p:nvPr>
        </p:nvSpPr>
        <p:spPr>
          <a:xfrm>
            <a:off x="311700" y="1152475"/>
            <a:ext cx="8520600" cy="3391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300"/>
              <a:buFont typeface="Calibri"/>
              <a:buChar char="●"/>
              <a:defRPr sz="1300">
                <a:solidFill>
                  <a:schemeClr val="dk2"/>
                </a:solidFill>
                <a:latin typeface="Calibri"/>
                <a:ea typeface="Calibri"/>
                <a:cs typeface="Calibri"/>
                <a:sym typeface="Calibri"/>
              </a:defRPr>
            </a:lvl1pPr>
            <a:lvl2pPr lvl="1">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2pPr>
            <a:lvl3pPr lvl="2">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3pPr>
            <a:lvl4pPr lvl="3">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4pPr>
            <a:lvl5pPr lvl="4">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5pPr>
            <a:lvl6pPr lvl="5">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6pPr>
            <a:lvl7pPr lvl="6">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7pPr>
            <a:lvl8pPr lvl="7">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8pPr>
            <a:lvl9pPr lvl="8">
              <a:lnSpc>
                <a:spcPct val="115000"/>
              </a:lnSpc>
              <a:spcBef>
                <a:spcPts val="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Shape 8"/>
          <p:cNvSpPr txBox="1"/>
          <p:nvPr>
            <p:ph idx="12" type="sldNum"/>
          </p:nvPr>
        </p:nvSpPr>
        <p:spPr>
          <a:xfrm>
            <a:off x="8390734" y="4543668"/>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vimeo.com/24676459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nvSpPr>
        <p:spPr>
          <a:xfrm>
            <a:off x="472825" y="415175"/>
            <a:ext cx="8292000" cy="43476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pic>
        <p:nvPicPr>
          <p:cNvPr descr="backgroundimage.png" id="129" name="Shape 129"/>
          <p:cNvPicPr preferRelativeResize="0"/>
          <p:nvPr/>
        </p:nvPicPr>
        <p:blipFill>
          <a:blip r:embed="rId3">
            <a:alphaModFix/>
          </a:blip>
          <a:stretch>
            <a:fillRect/>
          </a:stretch>
        </p:blipFill>
        <p:spPr>
          <a:xfrm>
            <a:off x="472825" y="446500"/>
            <a:ext cx="8204652" cy="4284951"/>
          </a:xfrm>
          <a:prstGeom prst="rect">
            <a:avLst/>
          </a:prstGeom>
          <a:noFill/>
          <a:ln>
            <a:noFill/>
          </a:ln>
        </p:spPr>
      </p:pic>
      <p:sp>
        <p:nvSpPr>
          <p:cNvPr id="130" name="Shape 130"/>
          <p:cNvSpPr txBox="1"/>
          <p:nvPr/>
        </p:nvSpPr>
        <p:spPr>
          <a:xfrm>
            <a:off x="2583275" y="1268575"/>
            <a:ext cx="5028300" cy="11532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pic>
        <p:nvPicPr>
          <p:cNvPr descr="whitelogo.png" id="131" name="Shape 131"/>
          <p:cNvPicPr preferRelativeResize="0"/>
          <p:nvPr/>
        </p:nvPicPr>
        <p:blipFill>
          <a:blip r:embed="rId4">
            <a:alphaModFix/>
          </a:blip>
          <a:stretch>
            <a:fillRect/>
          </a:stretch>
        </p:blipFill>
        <p:spPr>
          <a:xfrm>
            <a:off x="-505612" y="1182462"/>
            <a:ext cx="10155226" cy="2778575"/>
          </a:xfrm>
          <a:prstGeom prst="rect">
            <a:avLst/>
          </a:prstGeom>
          <a:noFill/>
          <a:ln>
            <a:noFill/>
          </a:ln>
          <a:effectLst>
            <a:reflection blurRad="0" dir="0" dist="0" endA="0" endPos="1000" fadeDir="5400012" kx="0" rotWithShape="0" algn="bl" stPos="0" sy="-100000" ky="0"/>
          </a:effectLst>
        </p:spPr>
      </p:pic>
      <p:sp>
        <p:nvSpPr>
          <p:cNvPr id="132" name="Shape 132"/>
          <p:cNvSpPr txBox="1"/>
          <p:nvPr/>
        </p:nvSpPr>
        <p:spPr>
          <a:xfrm>
            <a:off x="1513350" y="3182250"/>
            <a:ext cx="6123600" cy="864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600">
                <a:solidFill>
                  <a:schemeClr val="dk1"/>
                </a:solidFill>
                <a:latin typeface="Kaushan Script"/>
                <a:ea typeface="Kaushan Script"/>
                <a:cs typeface="Kaushan Script"/>
                <a:sym typeface="Kaushan Script"/>
              </a:rPr>
              <a:t>Christian Bedwell, Hunter Bedwell, Bryan Cordes, Benjamin Fulker, and Haley Ovenhouse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1558800" y="1438900"/>
            <a:ext cx="6026400" cy="2703900"/>
          </a:xfrm>
          <a:prstGeom prst="rect">
            <a:avLst/>
          </a:prstGeom>
        </p:spPr>
        <p:txBody>
          <a:bodyPr anchorCtr="0" anchor="ctr" bIns="91425" lIns="91425" rIns="91425" wrap="square" tIns="91425">
            <a:noAutofit/>
          </a:bodyPr>
          <a:lstStyle/>
          <a:p>
            <a:pPr indent="0" lvl="0" marL="0" rtl="0" algn="l">
              <a:lnSpc>
                <a:spcPct val="115000"/>
              </a:lnSpc>
              <a:spcBef>
                <a:spcPts val="0"/>
              </a:spcBef>
              <a:spcAft>
                <a:spcPts val="500"/>
              </a:spcAft>
              <a:buNone/>
            </a:pPr>
            <a:r>
              <a:t/>
            </a:r>
            <a:endParaRPr sz="3600">
              <a:solidFill>
                <a:srgbClr val="2D3B45"/>
              </a:solidFill>
              <a:latin typeface="Roboto"/>
              <a:ea typeface="Roboto"/>
              <a:cs typeface="Roboto"/>
              <a:sym typeface="Roboto"/>
            </a:endParaRPr>
          </a:p>
          <a:p>
            <a:pPr indent="0" lvl="0" marL="0" rtl="0">
              <a:lnSpc>
                <a:spcPct val="115000"/>
              </a:lnSpc>
              <a:spcBef>
                <a:spcPts val="0"/>
              </a:spcBef>
              <a:spcAft>
                <a:spcPts val="500"/>
              </a:spcAft>
              <a:buNone/>
            </a:pPr>
            <a:r>
              <a:rPr lang="en" sz="6000">
                <a:solidFill>
                  <a:srgbClr val="0000FF"/>
                </a:solidFill>
                <a:latin typeface="Kaushan Script"/>
                <a:ea typeface="Kaushan Script"/>
                <a:cs typeface="Kaushan Script"/>
                <a:sym typeface="Kaushan Script"/>
              </a:rPr>
              <a:t>Thank You </a:t>
            </a:r>
          </a:p>
          <a:p>
            <a:pPr indent="0" lvl="0" marL="0" rtl="0">
              <a:lnSpc>
                <a:spcPct val="115000"/>
              </a:lnSpc>
              <a:spcBef>
                <a:spcPts val="0"/>
              </a:spcBef>
              <a:spcAft>
                <a:spcPts val="500"/>
              </a:spcAft>
              <a:buNone/>
            </a:pPr>
            <a:r>
              <a:rPr lang="en" sz="6000">
                <a:solidFill>
                  <a:srgbClr val="000000"/>
                </a:solidFill>
                <a:latin typeface="Kaushan Script"/>
                <a:ea typeface="Kaushan Script"/>
                <a:cs typeface="Kaushan Script"/>
                <a:sym typeface="Kaushan Script"/>
              </a:rPr>
              <a:t>&amp;</a:t>
            </a:r>
            <a:r>
              <a:rPr lang="en" sz="6000">
                <a:solidFill>
                  <a:srgbClr val="45818E"/>
                </a:solidFill>
                <a:latin typeface="Kaushan Script"/>
                <a:ea typeface="Kaushan Script"/>
                <a:cs typeface="Kaushan Script"/>
                <a:sym typeface="Kaushan Script"/>
              </a:rPr>
              <a:t> </a:t>
            </a:r>
          </a:p>
          <a:p>
            <a:pPr indent="0" lvl="0" marL="0" rtl="0">
              <a:lnSpc>
                <a:spcPct val="115000"/>
              </a:lnSpc>
              <a:spcBef>
                <a:spcPts val="0"/>
              </a:spcBef>
              <a:spcAft>
                <a:spcPts val="500"/>
              </a:spcAft>
              <a:buNone/>
            </a:pPr>
            <a:r>
              <a:rPr lang="en" sz="6000">
                <a:solidFill>
                  <a:srgbClr val="134F5C"/>
                </a:solidFill>
                <a:latin typeface="Kaushan Script"/>
                <a:ea typeface="Kaushan Script"/>
                <a:cs typeface="Kaushan Script"/>
                <a:sym typeface="Kaushan Script"/>
              </a:rPr>
              <a:t>Questions!</a:t>
            </a:r>
          </a:p>
          <a:p>
            <a:pPr indent="0" lvl="0" mar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819150" y="556150"/>
            <a:ext cx="7505700" cy="954600"/>
          </a:xfrm>
          <a:prstGeom prst="rect">
            <a:avLst/>
          </a:prstGeom>
        </p:spPr>
        <p:txBody>
          <a:bodyPr anchorCtr="0" anchor="t" bIns="91425" lIns="91425" rIns="91425" wrap="square" tIns="91425">
            <a:noAutofit/>
          </a:bodyPr>
          <a:lstStyle/>
          <a:p>
            <a:pPr indent="0" lvl="0" marL="0" algn="ctr">
              <a:spcBef>
                <a:spcPts val="0"/>
              </a:spcBef>
              <a:buNone/>
            </a:pPr>
            <a:r>
              <a:rPr lang="en">
                <a:latin typeface="Kaushan Script"/>
                <a:ea typeface="Kaushan Script"/>
                <a:cs typeface="Kaushan Script"/>
                <a:sym typeface="Kaushan Script"/>
              </a:rPr>
              <a:t>Summary</a:t>
            </a:r>
          </a:p>
        </p:txBody>
      </p:sp>
      <p:sp>
        <p:nvSpPr>
          <p:cNvPr id="138" name="Shape 138"/>
          <p:cNvSpPr txBox="1"/>
          <p:nvPr>
            <p:ph idx="1" type="body"/>
          </p:nvPr>
        </p:nvSpPr>
        <p:spPr>
          <a:xfrm>
            <a:off x="819150" y="1277550"/>
            <a:ext cx="7505700" cy="31611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Char char="●"/>
            </a:pPr>
            <a:r>
              <a:rPr lang="en" sz="1400"/>
              <a:t>Hot</a:t>
            </a:r>
            <a:r>
              <a:rPr lang="en" sz="1400"/>
              <a:t>S</a:t>
            </a:r>
            <a:r>
              <a:rPr lang="en" sz="1400"/>
              <a:t>pot is a booking system for a single location, 6 bedroom resort located on the beach.</a:t>
            </a:r>
          </a:p>
          <a:p>
            <a:pPr indent="-317500" lvl="0" marL="457200" rtl="0">
              <a:spcBef>
                <a:spcPts val="0"/>
              </a:spcBef>
              <a:spcAft>
                <a:spcPts val="0"/>
              </a:spcAft>
              <a:buSzPts val="1400"/>
              <a:buChar char="●"/>
            </a:pPr>
            <a:r>
              <a:rPr lang="en" sz="1400"/>
              <a:t>When HotSpot is ran, a window pops up for the user to login. This allows for administrators and staff to enter in their credentials in order to gain access to the system. </a:t>
            </a:r>
          </a:p>
          <a:p>
            <a:pPr indent="-317500" lvl="0" marL="457200" rtl="0">
              <a:spcBef>
                <a:spcPts val="0"/>
              </a:spcBef>
              <a:spcAft>
                <a:spcPts val="0"/>
              </a:spcAft>
              <a:buSzPts val="1400"/>
              <a:buChar char="●"/>
            </a:pPr>
            <a:r>
              <a:rPr lang="en" sz="1400"/>
              <a:t>Both </a:t>
            </a:r>
            <a:r>
              <a:rPr lang="en" sz="1400"/>
              <a:t>administrators</a:t>
            </a:r>
            <a:r>
              <a:rPr lang="en" sz="1400"/>
              <a:t> and staff can make and quote bookings.</a:t>
            </a:r>
          </a:p>
          <a:p>
            <a:pPr indent="-317500" lvl="0" marL="457200" rtl="0">
              <a:spcBef>
                <a:spcPts val="0"/>
              </a:spcBef>
              <a:spcAft>
                <a:spcPts val="0"/>
              </a:spcAft>
              <a:buSzPts val="1400"/>
              <a:buChar char="●"/>
            </a:pPr>
            <a:r>
              <a:rPr lang="en" sz="1400"/>
              <a:t>Only administrators can edit reservations, see client payment information, and print full report.</a:t>
            </a:r>
          </a:p>
          <a:p>
            <a:pPr indent="-317500" lvl="0" marL="457200" rtl="0">
              <a:spcBef>
                <a:spcPts val="0"/>
              </a:spcBef>
              <a:spcAft>
                <a:spcPts val="0"/>
              </a:spcAft>
              <a:buSzPts val="1400"/>
              <a:buChar char="●"/>
            </a:pPr>
            <a:r>
              <a:rPr lang="en" sz="1400"/>
              <a:t>Staff can cancel reservations and look up reservations. </a:t>
            </a:r>
          </a:p>
          <a:p>
            <a:pPr indent="-317500" lvl="0" marL="457200">
              <a:spcBef>
                <a:spcPts val="0"/>
              </a:spcBef>
              <a:buSzPts val="1400"/>
              <a:buChar char="●"/>
            </a:pPr>
            <a:r>
              <a:rPr lang="en" sz="1400"/>
              <a:t>To book a reservation, the user simply has to log in, select a room, and then choose the dates they wish to stay on the calendar.  Once they are to this point, the user is then asked for information such as </a:t>
            </a:r>
            <a:r>
              <a:rPr lang="en" sz="1400"/>
              <a:t>first name, last name, credit card number, birth date, etc., which can be confirmed after form submission. From there the user is presented with a confirmation number.</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819150" y="239150"/>
            <a:ext cx="7505700" cy="954600"/>
          </a:xfrm>
          <a:prstGeom prst="rect">
            <a:avLst/>
          </a:prstGeom>
        </p:spPr>
        <p:txBody>
          <a:bodyPr anchorCtr="0" anchor="ctr" bIns="91425" lIns="91425" rIns="91425" wrap="square" tIns="91425">
            <a:noAutofit/>
          </a:bodyPr>
          <a:lstStyle/>
          <a:p>
            <a:pPr indent="0" lvl="0" marL="0" algn="ctr">
              <a:spcBef>
                <a:spcPts val="0"/>
              </a:spcBef>
              <a:buNone/>
            </a:pPr>
            <a:r>
              <a:rPr lang="en">
                <a:latin typeface="Kaushan Script"/>
                <a:ea typeface="Kaushan Script"/>
                <a:cs typeface="Kaushan Script"/>
                <a:sym typeface="Kaushan Script"/>
              </a:rPr>
              <a:t>Semester Efforts &amp; Roles</a:t>
            </a:r>
          </a:p>
        </p:txBody>
      </p:sp>
      <p:sp>
        <p:nvSpPr>
          <p:cNvPr id="144" name="Shape 144"/>
          <p:cNvSpPr txBox="1"/>
          <p:nvPr>
            <p:ph idx="1" type="body"/>
          </p:nvPr>
        </p:nvSpPr>
        <p:spPr>
          <a:xfrm>
            <a:off x="260250" y="1135600"/>
            <a:ext cx="8623500" cy="3726300"/>
          </a:xfrm>
          <a:prstGeom prst="rect">
            <a:avLst/>
          </a:prstGeom>
        </p:spPr>
        <p:txBody>
          <a:bodyPr anchorCtr="0" anchor="t" bIns="91425" lIns="91425" rIns="91425" wrap="square" tIns="91425">
            <a:noAutofit/>
          </a:bodyPr>
          <a:lstStyle/>
          <a:p>
            <a:pPr indent="0" lvl="0" marL="0">
              <a:lnSpc>
                <a:spcPct val="100000"/>
              </a:lnSpc>
              <a:spcBef>
                <a:spcPts val="0"/>
              </a:spcBef>
              <a:buNone/>
            </a:pPr>
            <a:r>
              <a:rPr b="1" lang="en"/>
              <a:t>Haley Ovenhouse </a:t>
            </a:r>
            <a:r>
              <a:rPr lang="en"/>
              <a:t>- Team leader (</a:t>
            </a:r>
            <a:r>
              <a:rPr lang="en"/>
              <a:t>Delegate</a:t>
            </a:r>
            <a:r>
              <a:rPr lang="en"/>
              <a:t> task across group with internal set due dates, ensure </a:t>
            </a:r>
            <a:r>
              <a:rPr lang="en"/>
              <a:t>completion</a:t>
            </a:r>
            <a:r>
              <a:rPr lang="en"/>
              <a:t> of individual assignments and final product are on time, decide meeting times and agendas, and presentation and documentation work.)</a:t>
            </a:r>
          </a:p>
          <a:p>
            <a:pPr indent="0" lvl="0" marL="0">
              <a:lnSpc>
                <a:spcPct val="100000"/>
              </a:lnSpc>
              <a:spcBef>
                <a:spcPts val="0"/>
              </a:spcBef>
              <a:buNone/>
            </a:pPr>
            <a:r>
              <a:rPr b="1" lang="en"/>
              <a:t>Ben Fulker</a:t>
            </a:r>
            <a:r>
              <a:rPr lang="en"/>
              <a:t> - Lead programmer (Code programs </a:t>
            </a:r>
            <a:r>
              <a:rPr lang="en"/>
              <a:t>functionality and GUI. Assist in keeping documentation up to date.</a:t>
            </a:r>
            <a:r>
              <a:rPr lang="en"/>
              <a:t>)</a:t>
            </a:r>
          </a:p>
          <a:p>
            <a:pPr indent="0" lvl="0" marL="0">
              <a:lnSpc>
                <a:spcPct val="100000"/>
              </a:lnSpc>
              <a:spcBef>
                <a:spcPts val="0"/>
              </a:spcBef>
              <a:buNone/>
            </a:pPr>
            <a:r>
              <a:rPr b="1" lang="en"/>
              <a:t>Bryan Cordes </a:t>
            </a:r>
            <a:r>
              <a:rPr lang="en"/>
              <a:t>- Lead debugger/tester (Test code, identify bugs, fix bugs, and ensure functionality.)</a:t>
            </a:r>
          </a:p>
          <a:p>
            <a:pPr indent="0" lvl="0" marL="0">
              <a:lnSpc>
                <a:spcPct val="100000"/>
              </a:lnSpc>
              <a:spcBef>
                <a:spcPts val="0"/>
              </a:spcBef>
              <a:buNone/>
            </a:pPr>
            <a:r>
              <a:rPr b="1" lang="en"/>
              <a:t>Hunter Bedwell</a:t>
            </a:r>
            <a:r>
              <a:rPr lang="en"/>
              <a:t> - Quality assurance (Ensure all documentation, requirements, presentations, and functionality  is up to standards.)</a:t>
            </a:r>
          </a:p>
          <a:p>
            <a:pPr indent="0" lvl="0" marL="0">
              <a:lnSpc>
                <a:spcPct val="100000"/>
              </a:lnSpc>
              <a:spcBef>
                <a:spcPts val="0"/>
              </a:spcBef>
              <a:buNone/>
            </a:pPr>
            <a:r>
              <a:rPr b="1" lang="en"/>
              <a:t>Christian Bedwell</a:t>
            </a:r>
            <a:r>
              <a:rPr lang="en"/>
              <a:t> - Project </a:t>
            </a:r>
            <a:r>
              <a:rPr lang="en"/>
              <a:t>logistics</a:t>
            </a:r>
            <a:r>
              <a:rPr lang="en"/>
              <a:t> manager (Responsible for documentation </a:t>
            </a:r>
            <a:r>
              <a:rPr lang="en"/>
              <a:t>completion and aesthetics of program.</a:t>
            </a:r>
            <a:r>
              <a:rPr lang="en"/>
              <a:t> )</a:t>
            </a:r>
          </a:p>
          <a:p>
            <a:pPr indent="0" lvl="0" marL="0">
              <a:lnSpc>
                <a:spcPct val="100000"/>
              </a:lnSpc>
              <a:spcBef>
                <a:spcPts val="0"/>
              </a:spcBef>
              <a:buNone/>
            </a:pPr>
            <a:r>
              <a:rPr b="1" lang="en"/>
              <a:t>Hours Spent </a:t>
            </a:r>
            <a:r>
              <a:rPr lang="en"/>
              <a:t>: 5 hours requirements, 10+ hours analysis, 80+ hours coding, 20+ hours debugging/testing, 15+ hours documentation = 130+ hours</a:t>
            </a:r>
          </a:p>
          <a:p>
            <a:pPr indent="0" lvl="0" marL="0">
              <a:lnSpc>
                <a:spcPct val="100000"/>
              </a:lnSpc>
              <a:spcBef>
                <a:spcPts val="0"/>
              </a:spcBef>
              <a:buNone/>
            </a:pPr>
            <a:r>
              <a:rPr b="1" lang="en"/>
              <a:t>Lines of code</a:t>
            </a:r>
            <a:r>
              <a:rPr lang="en"/>
              <a:t> : 5,500 (+-200) </a:t>
            </a:r>
          </a:p>
          <a:p>
            <a:pPr indent="0" lvl="0" marL="0">
              <a:spcBef>
                <a:spcPts val="0"/>
              </a:spcBef>
              <a:buNone/>
            </a:pPr>
            <a:r>
              <a:t/>
            </a:r>
            <a:endParaRPr/>
          </a:p>
          <a:p>
            <a:pPr indent="0" lvl="0" mar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3670425" y="143475"/>
            <a:ext cx="7505700" cy="954600"/>
          </a:xfrm>
          <a:prstGeom prst="rect">
            <a:avLst/>
          </a:prstGeom>
        </p:spPr>
        <p:txBody>
          <a:bodyPr anchorCtr="0" anchor="t" bIns="91425" lIns="91425" rIns="91425" wrap="square" tIns="91425">
            <a:noAutofit/>
          </a:bodyPr>
          <a:lstStyle/>
          <a:p>
            <a:pPr indent="0" lvl="0" marL="0" algn="ctr">
              <a:spcBef>
                <a:spcPts val="0"/>
              </a:spcBef>
              <a:buNone/>
            </a:pPr>
            <a:r>
              <a:rPr lang="en">
                <a:latin typeface="Kaushan Script"/>
                <a:ea typeface="Kaushan Script"/>
                <a:cs typeface="Kaushan Script"/>
                <a:sym typeface="Kaushan Script"/>
              </a:rPr>
              <a:t>Design Overview</a:t>
            </a:r>
          </a:p>
        </p:txBody>
      </p:sp>
      <p:pic>
        <p:nvPicPr>
          <p:cNvPr id="150" name="Shape 150"/>
          <p:cNvPicPr preferRelativeResize="0"/>
          <p:nvPr/>
        </p:nvPicPr>
        <p:blipFill>
          <a:blip r:embed="rId3">
            <a:alphaModFix/>
          </a:blip>
          <a:stretch>
            <a:fillRect/>
          </a:stretch>
        </p:blipFill>
        <p:spPr>
          <a:xfrm>
            <a:off x="156500" y="187200"/>
            <a:ext cx="9057475" cy="492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1209000" y="193625"/>
            <a:ext cx="7505700" cy="954600"/>
          </a:xfrm>
          <a:prstGeom prst="rect">
            <a:avLst/>
          </a:prstGeom>
        </p:spPr>
        <p:txBody>
          <a:bodyPr anchorCtr="0" anchor="t" bIns="91425" lIns="91425" rIns="91425" wrap="square" tIns="91425">
            <a:noAutofit/>
          </a:bodyPr>
          <a:lstStyle/>
          <a:p>
            <a:pPr indent="0" lvl="0" marL="0" algn="ctr">
              <a:spcBef>
                <a:spcPts val="0"/>
              </a:spcBef>
              <a:buNone/>
            </a:pPr>
            <a:r>
              <a:rPr lang="en">
                <a:latin typeface="Kaushan Script"/>
                <a:ea typeface="Kaushan Script"/>
                <a:cs typeface="Kaushan Script"/>
                <a:sym typeface="Kaushan Script"/>
              </a:rPr>
              <a:t>Images of Our Final Product</a:t>
            </a:r>
          </a:p>
        </p:txBody>
      </p:sp>
      <p:sp>
        <p:nvSpPr>
          <p:cNvPr id="156" name="Shape 156"/>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indent="0" lvl="0" marL="0">
              <a:spcBef>
                <a:spcPts val="0"/>
              </a:spcBef>
              <a:buNone/>
            </a:pPr>
            <a:r>
              <a:t/>
            </a:r>
            <a:endParaRPr/>
          </a:p>
          <a:p>
            <a:pPr indent="0" lvl="0" marL="0" rtl="0">
              <a:spcBef>
                <a:spcPts val="0"/>
              </a:spcBef>
              <a:spcAft>
                <a:spcPts val="500"/>
              </a:spcAft>
              <a:buNone/>
            </a:pPr>
            <a:r>
              <a:t/>
            </a:r>
            <a:endParaRPr/>
          </a:p>
        </p:txBody>
      </p:sp>
      <p:pic>
        <p:nvPicPr>
          <p:cNvPr id="157" name="Shape 157"/>
          <p:cNvPicPr preferRelativeResize="0"/>
          <p:nvPr/>
        </p:nvPicPr>
        <p:blipFill rotWithShape="1">
          <a:blip r:embed="rId3">
            <a:alphaModFix/>
          </a:blip>
          <a:srcRect b="16409" l="3982" r="4893" t="21409"/>
          <a:stretch/>
        </p:blipFill>
        <p:spPr>
          <a:xfrm>
            <a:off x="297000" y="2579000"/>
            <a:ext cx="5288849" cy="2253600"/>
          </a:xfrm>
          <a:prstGeom prst="rect">
            <a:avLst/>
          </a:prstGeom>
          <a:noFill/>
          <a:ln>
            <a:noFill/>
          </a:ln>
        </p:spPr>
      </p:pic>
      <p:pic>
        <p:nvPicPr>
          <p:cNvPr id="158" name="Shape 158"/>
          <p:cNvPicPr preferRelativeResize="0"/>
          <p:nvPr/>
        </p:nvPicPr>
        <p:blipFill rotWithShape="1">
          <a:blip r:embed="rId4">
            <a:alphaModFix/>
          </a:blip>
          <a:srcRect b="26953" l="31425" r="32057" t="33687"/>
          <a:stretch/>
        </p:blipFill>
        <p:spPr>
          <a:xfrm>
            <a:off x="412925" y="886900"/>
            <a:ext cx="1890775" cy="1576176"/>
          </a:xfrm>
          <a:prstGeom prst="rect">
            <a:avLst/>
          </a:prstGeom>
          <a:noFill/>
          <a:ln>
            <a:noFill/>
          </a:ln>
        </p:spPr>
      </p:pic>
      <p:pic>
        <p:nvPicPr>
          <p:cNvPr id="159" name="Shape 159"/>
          <p:cNvPicPr preferRelativeResize="0"/>
          <p:nvPr/>
        </p:nvPicPr>
        <p:blipFill rotWithShape="1">
          <a:blip r:embed="rId5">
            <a:alphaModFix/>
          </a:blip>
          <a:srcRect b="27022" l="30122" r="28977" t="28735"/>
          <a:stretch/>
        </p:blipFill>
        <p:spPr>
          <a:xfrm>
            <a:off x="2599900" y="850675"/>
            <a:ext cx="2615625" cy="1648625"/>
          </a:xfrm>
          <a:prstGeom prst="rect">
            <a:avLst/>
          </a:prstGeom>
          <a:noFill/>
          <a:ln>
            <a:noFill/>
          </a:ln>
        </p:spPr>
      </p:pic>
      <p:pic>
        <p:nvPicPr>
          <p:cNvPr id="160" name="Shape 160"/>
          <p:cNvPicPr preferRelativeResize="0"/>
          <p:nvPr/>
        </p:nvPicPr>
        <p:blipFill rotWithShape="1">
          <a:blip r:embed="rId6">
            <a:alphaModFix/>
          </a:blip>
          <a:srcRect b="16059" l="28801" r="30211" t="19573"/>
          <a:stretch/>
        </p:blipFill>
        <p:spPr>
          <a:xfrm>
            <a:off x="5919313" y="2267482"/>
            <a:ext cx="2615625" cy="2565118"/>
          </a:xfrm>
          <a:prstGeom prst="rect">
            <a:avLst/>
          </a:prstGeom>
          <a:noFill/>
          <a:ln>
            <a:noFill/>
          </a:ln>
        </p:spPr>
      </p:pic>
      <p:pic>
        <p:nvPicPr>
          <p:cNvPr id="161" name="Shape 161"/>
          <p:cNvPicPr preferRelativeResize="0"/>
          <p:nvPr/>
        </p:nvPicPr>
        <p:blipFill rotWithShape="1">
          <a:blip r:embed="rId7">
            <a:alphaModFix/>
          </a:blip>
          <a:srcRect b="0" l="10385" r="8353" t="23330"/>
          <a:stretch/>
        </p:blipFill>
        <p:spPr>
          <a:xfrm>
            <a:off x="5673225" y="369475"/>
            <a:ext cx="3107824" cy="1832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210625" y="229825"/>
            <a:ext cx="7505700" cy="954600"/>
          </a:xfrm>
          <a:prstGeom prst="rect">
            <a:avLst/>
          </a:prstGeom>
        </p:spPr>
        <p:txBody>
          <a:bodyPr anchorCtr="0" anchor="t" bIns="91425" lIns="91425" rIns="91425" wrap="square" tIns="91425">
            <a:noAutofit/>
          </a:bodyPr>
          <a:lstStyle/>
          <a:p>
            <a:pPr indent="0" lvl="0" marL="0" rtl="0" algn="ctr">
              <a:spcBef>
                <a:spcPts val="0"/>
              </a:spcBef>
              <a:buNone/>
            </a:pPr>
            <a:r>
              <a:rPr lang="en">
                <a:latin typeface="Kaushan Script"/>
                <a:ea typeface="Kaushan Script"/>
                <a:cs typeface="Kaushan Script"/>
                <a:sym typeface="Kaushan Script"/>
              </a:rPr>
              <a:t>Images of Our Final Product (continued)</a:t>
            </a:r>
          </a:p>
          <a:p>
            <a:pPr indent="0" lvl="0" marL="0" algn="ctr">
              <a:spcBef>
                <a:spcPts val="0"/>
              </a:spcBef>
              <a:buNone/>
            </a:pPr>
            <a:r>
              <a:t/>
            </a:r>
            <a:endParaRPr/>
          </a:p>
        </p:txBody>
      </p:sp>
      <p:sp>
        <p:nvSpPr>
          <p:cNvPr id="167" name="Shape 167"/>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indent="0" lvl="0" marL="0">
              <a:spcBef>
                <a:spcPts val="0"/>
              </a:spcBef>
              <a:buNone/>
            </a:pPr>
            <a:r>
              <a:t/>
            </a:r>
            <a:endParaRPr sz="1200">
              <a:solidFill>
                <a:srgbClr val="2D3B45"/>
              </a:solidFill>
              <a:latin typeface="Arial"/>
              <a:ea typeface="Arial"/>
              <a:cs typeface="Arial"/>
              <a:sym typeface="Arial"/>
            </a:endParaRPr>
          </a:p>
        </p:txBody>
      </p:sp>
      <p:pic>
        <p:nvPicPr>
          <p:cNvPr id="168" name="Shape 168"/>
          <p:cNvPicPr preferRelativeResize="0"/>
          <p:nvPr/>
        </p:nvPicPr>
        <p:blipFill rotWithShape="1">
          <a:blip r:embed="rId3">
            <a:alphaModFix/>
          </a:blip>
          <a:srcRect b="27182" l="31264" r="31181" t="28733"/>
          <a:stretch/>
        </p:blipFill>
        <p:spPr>
          <a:xfrm>
            <a:off x="275250" y="1720525"/>
            <a:ext cx="3093350" cy="2267500"/>
          </a:xfrm>
          <a:prstGeom prst="rect">
            <a:avLst/>
          </a:prstGeom>
          <a:noFill/>
          <a:ln>
            <a:noFill/>
          </a:ln>
        </p:spPr>
      </p:pic>
      <p:pic>
        <p:nvPicPr>
          <p:cNvPr id="169" name="Shape 169"/>
          <p:cNvPicPr preferRelativeResize="0"/>
          <p:nvPr/>
        </p:nvPicPr>
        <p:blipFill rotWithShape="1">
          <a:blip r:embed="rId4">
            <a:alphaModFix/>
          </a:blip>
          <a:srcRect b="30282" l="32674" r="32232" t="32253"/>
          <a:stretch/>
        </p:blipFill>
        <p:spPr>
          <a:xfrm>
            <a:off x="5730301" y="2944825"/>
            <a:ext cx="2890500" cy="1927001"/>
          </a:xfrm>
          <a:prstGeom prst="rect">
            <a:avLst/>
          </a:prstGeom>
          <a:noFill/>
          <a:ln>
            <a:noFill/>
          </a:ln>
        </p:spPr>
      </p:pic>
      <p:pic>
        <p:nvPicPr>
          <p:cNvPr id="170" name="Shape 170"/>
          <p:cNvPicPr preferRelativeResize="0"/>
          <p:nvPr/>
        </p:nvPicPr>
        <p:blipFill rotWithShape="1">
          <a:blip r:embed="rId5">
            <a:alphaModFix/>
          </a:blip>
          <a:srcRect b="30140" l="37157" r="37424" t="32395"/>
          <a:stretch/>
        </p:blipFill>
        <p:spPr>
          <a:xfrm>
            <a:off x="3547913" y="1952350"/>
            <a:ext cx="2093624" cy="1927001"/>
          </a:xfrm>
          <a:prstGeom prst="rect">
            <a:avLst/>
          </a:prstGeom>
          <a:noFill/>
          <a:ln>
            <a:noFill/>
          </a:ln>
        </p:spPr>
      </p:pic>
      <p:pic>
        <p:nvPicPr>
          <p:cNvPr id="171" name="Shape 171"/>
          <p:cNvPicPr preferRelativeResize="0"/>
          <p:nvPr/>
        </p:nvPicPr>
        <p:blipFill rotWithShape="1">
          <a:blip r:embed="rId6">
            <a:alphaModFix/>
          </a:blip>
          <a:srcRect b="29256" l="33696" r="33410" t="32151"/>
          <a:stretch/>
        </p:blipFill>
        <p:spPr>
          <a:xfrm>
            <a:off x="5820851" y="865675"/>
            <a:ext cx="2709400" cy="1984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819150" y="845600"/>
            <a:ext cx="7505700" cy="954600"/>
          </a:xfrm>
          <a:prstGeom prst="rect">
            <a:avLst/>
          </a:prstGeom>
        </p:spPr>
        <p:txBody>
          <a:bodyPr anchorCtr="0" anchor="t" bIns="91425" lIns="91425" rIns="91425" wrap="square" tIns="91425">
            <a:noAutofit/>
          </a:bodyPr>
          <a:lstStyle/>
          <a:p>
            <a:pPr indent="0" lvl="0" marL="0" algn="ctr">
              <a:spcBef>
                <a:spcPts val="0"/>
              </a:spcBef>
              <a:buNone/>
            </a:pPr>
            <a:r>
              <a:rPr lang="en">
                <a:latin typeface="Kaushan Script"/>
                <a:ea typeface="Kaushan Script"/>
                <a:cs typeface="Kaushan Script"/>
                <a:sym typeface="Kaushan Script"/>
              </a:rPr>
              <a:t>Video Demo</a:t>
            </a:r>
          </a:p>
        </p:txBody>
      </p:sp>
      <p:sp>
        <p:nvSpPr>
          <p:cNvPr id="177" name="Shape 177"/>
          <p:cNvSpPr txBox="1"/>
          <p:nvPr>
            <p:ph idx="1" type="body"/>
          </p:nvPr>
        </p:nvSpPr>
        <p:spPr>
          <a:xfrm>
            <a:off x="819150" y="1990725"/>
            <a:ext cx="7505700" cy="2448000"/>
          </a:xfrm>
          <a:prstGeom prst="rect">
            <a:avLst/>
          </a:prstGeom>
        </p:spPr>
        <p:txBody>
          <a:bodyPr anchorCtr="0" anchor="t" bIns="91425" lIns="91425" rIns="91425" wrap="square" tIns="91425">
            <a:noAutofit/>
          </a:bodyPr>
          <a:lstStyle/>
          <a:p>
            <a:pPr indent="457200" lvl="0" marL="2743200" rtl="0">
              <a:spcBef>
                <a:spcPts val="0"/>
              </a:spcBef>
              <a:spcAft>
                <a:spcPts val="500"/>
              </a:spcAft>
              <a:buNone/>
            </a:pPr>
            <a:r>
              <a:rPr lang="en" sz="1200" u="sng">
                <a:solidFill>
                  <a:schemeClr val="hlink"/>
                </a:solidFill>
                <a:latin typeface="Arial"/>
                <a:ea typeface="Arial"/>
                <a:cs typeface="Arial"/>
                <a:sym typeface="Arial"/>
                <a:hlinkClick r:id="rId3"/>
              </a:rPr>
              <a:t>Video Demo</a:t>
            </a:r>
          </a:p>
          <a:p>
            <a:pPr indent="0" lvl="0" marL="0">
              <a:spcBef>
                <a:spcPts val="0"/>
              </a:spcBef>
              <a:buNone/>
            </a:pPr>
            <a:r>
              <a:t/>
            </a:r>
            <a:endParaRPr sz="1200">
              <a:solidFill>
                <a:srgbClr val="2D3B45"/>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819150" y="384250"/>
            <a:ext cx="7505700" cy="954600"/>
          </a:xfrm>
          <a:prstGeom prst="rect">
            <a:avLst/>
          </a:prstGeom>
        </p:spPr>
        <p:txBody>
          <a:bodyPr anchorCtr="0" anchor="t" bIns="91425" lIns="91425" rIns="91425" wrap="square" tIns="91425">
            <a:noAutofit/>
          </a:bodyPr>
          <a:lstStyle/>
          <a:p>
            <a:pPr indent="0" lvl="0" marL="0" algn="ctr">
              <a:spcBef>
                <a:spcPts val="0"/>
              </a:spcBef>
              <a:buNone/>
            </a:pPr>
            <a:r>
              <a:rPr lang="en">
                <a:latin typeface="Kaushan Script"/>
                <a:ea typeface="Kaushan Script"/>
                <a:cs typeface="Kaushan Script"/>
                <a:sym typeface="Kaushan Script"/>
              </a:rPr>
              <a:t>Test Results</a:t>
            </a:r>
          </a:p>
        </p:txBody>
      </p:sp>
      <p:sp>
        <p:nvSpPr>
          <p:cNvPr id="183" name="Shape 183"/>
          <p:cNvSpPr txBox="1"/>
          <p:nvPr>
            <p:ph idx="1" type="body"/>
          </p:nvPr>
        </p:nvSpPr>
        <p:spPr>
          <a:xfrm>
            <a:off x="409250" y="899025"/>
            <a:ext cx="5170500" cy="3820800"/>
          </a:xfrm>
          <a:prstGeom prst="rect">
            <a:avLst/>
          </a:prstGeom>
        </p:spPr>
        <p:txBody>
          <a:bodyPr anchorCtr="0" anchor="t" bIns="91425" lIns="91425" rIns="91425" wrap="square" tIns="91425">
            <a:noAutofit/>
          </a:bodyPr>
          <a:lstStyle/>
          <a:p>
            <a:pPr indent="0" lvl="0" marL="0" rtl="0">
              <a:spcBef>
                <a:spcPts val="0"/>
              </a:spcBef>
              <a:spcAft>
                <a:spcPts val="500"/>
              </a:spcAft>
              <a:buNone/>
            </a:pPr>
            <a:r>
              <a:rPr lang="en" sz="1200">
                <a:solidFill>
                  <a:srgbClr val="2D3B45"/>
                </a:solidFill>
                <a:latin typeface="Arial"/>
                <a:ea typeface="Arial"/>
                <a:cs typeface="Arial"/>
                <a:sym typeface="Arial"/>
              </a:rPr>
              <a:t>Some of the major struggles we had with implementing our program were found while debugging. </a:t>
            </a:r>
          </a:p>
          <a:p>
            <a:pPr indent="-304800" lvl="0" marL="457200" rtl="0">
              <a:spcBef>
                <a:spcPts val="0"/>
              </a:spcBef>
              <a:spcAft>
                <a:spcPts val="0"/>
              </a:spcAft>
              <a:buClr>
                <a:srgbClr val="2D3B45"/>
              </a:buClr>
              <a:buSzPts val="1200"/>
              <a:buFont typeface="Arial"/>
              <a:buChar char="●"/>
            </a:pPr>
            <a:r>
              <a:rPr lang="en" sz="1200">
                <a:solidFill>
                  <a:srgbClr val="2D3B45"/>
                </a:solidFill>
                <a:latin typeface="Arial"/>
                <a:ea typeface="Arial"/>
                <a:cs typeface="Arial"/>
                <a:sym typeface="Arial"/>
              </a:rPr>
              <a:t>I removed the logout button from the system as we couldn’t get it to work properly. I also had issue when user enters invalid login information I ended up restarting the system to reset the login page. This mean user will see the window open  so you can see the window opening. We also corrected some major faults we found in testing.  But while we were testing the logout button we kept have the jPanel wouldn’t come back when we set it’s visibility back to true. </a:t>
            </a:r>
          </a:p>
          <a:p>
            <a:pPr indent="-304800" lvl="0" marL="457200" rtl="0">
              <a:spcBef>
                <a:spcPts val="0"/>
              </a:spcBef>
              <a:spcAft>
                <a:spcPts val="0"/>
              </a:spcAft>
              <a:buClr>
                <a:srgbClr val="2D3B45"/>
              </a:buClr>
              <a:buSzPts val="1200"/>
              <a:buFont typeface="Arial"/>
              <a:buChar char="●"/>
            </a:pPr>
            <a:r>
              <a:rPr lang="en" sz="1200">
                <a:solidFill>
                  <a:srgbClr val="2D3B45"/>
                </a:solidFill>
                <a:latin typeface="Arial"/>
                <a:ea typeface="Arial"/>
                <a:cs typeface="Arial"/>
                <a:sym typeface="Arial"/>
              </a:rPr>
              <a:t>Another issue was with our read from file then print based on certain criteria. Every time the lookup button was pressed it added every line in the text files over and over. </a:t>
            </a:r>
          </a:p>
          <a:p>
            <a:pPr indent="-304800" lvl="0" marL="457200" rtl="0">
              <a:spcBef>
                <a:spcPts val="0"/>
              </a:spcBef>
              <a:spcAft>
                <a:spcPts val="500"/>
              </a:spcAft>
              <a:buClr>
                <a:srgbClr val="2D3B45"/>
              </a:buClr>
              <a:buSzPts val="1200"/>
              <a:buFont typeface="Arial"/>
              <a:buChar char="●"/>
            </a:pPr>
            <a:r>
              <a:rPr lang="en" sz="1200">
                <a:solidFill>
                  <a:srgbClr val="2D3B45"/>
                </a:solidFill>
                <a:latin typeface="Arial"/>
                <a:ea typeface="Arial"/>
                <a:cs typeface="Arial"/>
                <a:sym typeface="Arial"/>
              </a:rPr>
              <a:t>Another major area that had faults that were found with testing the date selection in our JXMonthView date-span date selection on instances with booking a reservation when the room adding in already booked reservations.</a:t>
            </a:r>
          </a:p>
        </p:txBody>
      </p:sp>
      <p:pic>
        <p:nvPicPr>
          <p:cNvPr id="184" name="Shape 184"/>
          <p:cNvPicPr preferRelativeResize="0"/>
          <p:nvPr/>
        </p:nvPicPr>
        <p:blipFill>
          <a:blip r:embed="rId3">
            <a:alphaModFix/>
          </a:blip>
          <a:stretch>
            <a:fillRect/>
          </a:stretch>
        </p:blipFill>
        <p:spPr>
          <a:xfrm>
            <a:off x="5659400" y="1716338"/>
            <a:ext cx="2849550" cy="26091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819150" y="265975"/>
            <a:ext cx="7505700" cy="954600"/>
          </a:xfrm>
          <a:prstGeom prst="rect">
            <a:avLst/>
          </a:prstGeom>
        </p:spPr>
        <p:txBody>
          <a:bodyPr anchorCtr="0" anchor="t" bIns="91425" lIns="91425" rIns="91425" wrap="square" tIns="91425">
            <a:noAutofit/>
          </a:bodyPr>
          <a:lstStyle/>
          <a:p>
            <a:pPr indent="0" lvl="0" marL="0" algn="ctr">
              <a:spcBef>
                <a:spcPts val="0"/>
              </a:spcBef>
              <a:buNone/>
            </a:pPr>
            <a:r>
              <a:rPr lang="en">
                <a:latin typeface="Kaushan Script"/>
                <a:ea typeface="Kaushan Script"/>
                <a:cs typeface="Kaushan Script"/>
                <a:sym typeface="Kaushan Script"/>
              </a:rPr>
              <a:t>The </a:t>
            </a:r>
            <a:r>
              <a:rPr lang="en">
                <a:latin typeface="Kaushan Script"/>
                <a:ea typeface="Kaushan Script"/>
                <a:cs typeface="Kaushan Script"/>
                <a:sym typeface="Kaushan Script"/>
              </a:rPr>
              <a:t>Legacy of Our Project</a:t>
            </a:r>
          </a:p>
        </p:txBody>
      </p:sp>
      <p:sp>
        <p:nvSpPr>
          <p:cNvPr id="190" name="Shape 190"/>
          <p:cNvSpPr txBox="1"/>
          <p:nvPr>
            <p:ph idx="1" type="body"/>
          </p:nvPr>
        </p:nvSpPr>
        <p:spPr>
          <a:xfrm>
            <a:off x="819150" y="816225"/>
            <a:ext cx="7505700" cy="4069200"/>
          </a:xfrm>
          <a:prstGeom prst="rect">
            <a:avLst/>
          </a:prstGeom>
        </p:spPr>
        <p:txBody>
          <a:bodyPr anchorCtr="0" anchor="t" bIns="91425" lIns="91425" rIns="91425" wrap="square" tIns="91425">
            <a:noAutofit/>
          </a:bodyPr>
          <a:lstStyle/>
          <a:p>
            <a:pPr indent="0" lvl="0" marL="0" rtl="0">
              <a:spcBef>
                <a:spcPts val="0"/>
              </a:spcBef>
              <a:spcAft>
                <a:spcPts val="500"/>
              </a:spcAft>
              <a:buNone/>
            </a:pPr>
            <a:r>
              <a:rPr lang="en" sz="1200">
                <a:solidFill>
                  <a:srgbClr val="2D3B45"/>
                </a:solidFill>
                <a:latin typeface="Arial"/>
                <a:ea typeface="Arial"/>
                <a:cs typeface="Arial"/>
                <a:sym typeface="Arial"/>
              </a:rPr>
              <a:t>A known problems that we have with our program is the logout button. It wouldn't function properly. Jpanel with login data wouldn’t become visible when it was set to true.   Attempts to resetting the data on the login screen after bad login information was entered, ended up just creating another instance of the loginGUI class and disposing of the old data. </a:t>
            </a:r>
          </a:p>
          <a:p>
            <a:pPr indent="0" lvl="0" marL="0" rtl="0">
              <a:spcBef>
                <a:spcPts val="0"/>
              </a:spcBef>
              <a:spcAft>
                <a:spcPts val="500"/>
              </a:spcAft>
              <a:buNone/>
            </a:pPr>
            <a:r>
              <a:rPr lang="en" sz="1200">
                <a:solidFill>
                  <a:srgbClr val="2D3B45"/>
                </a:solidFill>
                <a:latin typeface="Arial"/>
                <a:ea typeface="Arial"/>
                <a:cs typeface="Arial"/>
                <a:sym typeface="Arial"/>
              </a:rPr>
              <a:t>Major challenges was with the database data being split, read, and matched against dates in a date range as we ending up having to print out each date in a reservation and checking it against all other booked reservations. We stored the check-in and check-out dates so comparing if 2 date ranges overlapped.</a:t>
            </a:r>
          </a:p>
          <a:p>
            <a:pPr indent="0" lvl="0" marL="0" rtl="0">
              <a:spcBef>
                <a:spcPts val="0"/>
              </a:spcBef>
              <a:spcAft>
                <a:spcPts val="500"/>
              </a:spcAft>
              <a:buNone/>
            </a:pPr>
            <a:r>
              <a:rPr lang="en" sz="1200">
                <a:solidFill>
                  <a:srgbClr val="2D3B45"/>
                </a:solidFill>
                <a:latin typeface="Arial"/>
                <a:ea typeface="Arial"/>
                <a:cs typeface="Arial"/>
                <a:sym typeface="Arial"/>
              </a:rPr>
              <a:t>We were able to meet all of the requirements that were given to us by the product specifications and also the requirements we had set for ourselves in our shall statements. Being the first time that a majority of the group had worked with github and eclipse we faced challenges just being able to get each other code and being able to run and compile our code. Also, being that this was the first majorly large and high functioning program required of us in our curriculum, it was especially intimidating trying to wrap our heads around what all had to be done and how to implement it.</a:t>
            </a:r>
          </a:p>
          <a:p>
            <a:pPr indent="0" lvl="0" marL="0" rtl="0">
              <a:spcBef>
                <a:spcPts val="0"/>
              </a:spcBef>
              <a:spcAft>
                <a:spcPts val="500"/>
              </a:spcAft>
              <a:buNone/>
            </a:pPr>
            <a:r>
              <a:rPr lang="en" sz="1200">
                <a:solidFill>
                  <a:srgbClr val="2D3B45"/>
                </a:solidFill>
                <a:latin typeface="Arial"/>
                <a:ea typeface="Arial"/>
                <a:cs typeface="Arial"/>
                <a:sym typeface="Arial"/>
              </a:rPr>
              <a:t> If we had it to do again, we most definitely would have used a screen recording software for the video of our prototype in the first presentation. From experience, I would recommend to future groups to make sure you have an open line of communication between the members of your group, a clear idea of what needs to be done, and to be sure to continually keep your project documentation up to date.  </a:t>
            </a: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